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670"/>
    <a:srgbClr val="F9B93E"/>
    <a:srgbClr val="84BD00"/>
    <a:srgbClr val="E73E97"/>
    <a:srgbClr val="004F6B"/>
    <a:srgbClr val="7FCBEB"/>
    <a:srgbClr val="00B38C"/>
    <a:srgbClr val="96D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BB27F-AD75-4A12-84EB-35EA4701F1C7}" v="554" dt="2022-01-27T14:23:03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Tiitinen" userId="2f0d308d064b6051" providerId="LiveId" clId="{599BB27F-AD75-4A12-84EB-35EA4701F1C7}"/>
    <pc:docChg chg="undo custSel addSld delSld modSld sldOrd">
      <pc:chgData name="Mari Tiitinen" userId="2f0d308d064b6051" providerId="LiveId" clId="{599BB27F-AD75-4A12-84EB-35EA4701F1C7}" dt="2022-01-27T14:23:12.836" v="6656" actId="1076"/>
      <pc:docMkLst>
        <pc:docMk/>
      </pc:docMkLst>
      <pc:sldChg chg="addSp delSp modSp mod setBg setClrOvrMap">
        <pc:chgData name="Mari Tiitinen" userId="2f0d308d064b6051" providerId="LiveId" clId="{599BB27F-AD75-4A12-84EB-35EA4701F1C7}" dt="2022-01-27T14:19:35.211" v="6648" actId="1076"/>
        <pc:sldMkLst>
          <pc:docMk/>
          <pc:sldMk cId="3779636734" sldId="256"/>
        </pc:sldMkLst>
        <pc:spChg chg="mod ord">
          <ac:chgData name="Mari Tiitinen" userId="2f0d308d064b6051" providerId="LiveId" clId="{599BB27F-AD75-4A12-84EB-35EA4701F1C7}" dt="2022-01-27T14:19:35.211" v="6648" actId="1076"/>
          <ac:spMkLst>
            <pc:docMk/>
            <pc:sldMk cId="3779636734" sldId="256"/>
            <ac:spMk id="2" creationId="{9AE36BE2-9ECC-4F2D-8032-432755C507E4}"/>
          </ac:spMkLst>
        </pc:spChg>
        <pc:spChg chg="mod ord">
          <ac:chgData name="Mari Tiitinen" userId="2f0d308d064b6051" providerId="LiveId" clId="{599BB27F-AD75-4A12-84EB-35EA4701F1C7}" dt="2022-01-26T12:41:27.564" v="466" actId="1076"/>
          <ac:spMkLst>
            <pc:docMk/>
            <pc:sldMk cId="3779636734" sldId="256"/>
            <ac:spMk id="3" creationId="{E741613C-DAEE-42C0-B9E1-4F775870C6AC}"/>
          </ac:spMkLst>
        </pc:spChg>
        <pc:spChg chg="add del">
          <ac:chgData name="Mari Tiitinen" userId="2f0d308d064b6051" providerId="LiveId" clId="{599BB27F-AD75-4A12-84EB-35EA4701F1C7}" dt="2022-01-26T12:32:41.577" v="320" actId="26606"/>
          <ac:spMkLst>
            <pc:docMk/>
            <pc:sldMk cId="3779636734" sldId="256"/>
            <ac:spMk id="16" creationId="{A93898FF-D987-4B0E-BFB4-85F5EB356D4D}"/>
          </ac:spMkLst>
        </pc:spChg>
        <pc:spChg chg="add del">
          <ac:chgData name="Mari Tiitinen" userId="2f0d308d064b6051" providerId="LiveId" clId="{599BB27F-AD75-4A12-84EB-35EA4701F1C7}" dt="2022-01-26T12:32:41.577" v="320" actId="26606"/>
          <ac:spMkLst>
            <pc:docMk/>
            <pc:sldMk cId="3779636734" sldId="256"/>
            <ac:spMk id="18" creationId="{C31A4873-64D0-418B-BA9D-D99C52A5FB8A}"/>
          </ac:spMkLst>
        </pc:spChg>
        <pc:spChg chg="add del">
          <ac:chgData name="Mari Tiitinen" userId="2f0d308d064b6051" providerId="LiveId" clId="{599BB27F-AD75-4A12-84EB-35EA4701F1C7}" dt="2022-01-26T12:32:41.577" v="320" actId="26606"/>
          <ac:spMkLst>
            <pc:docMk/>
            <pc:sldMk cId="3779636734" sldId="256"/>
            <ac:spMk id="22" creationId="{A737E5B8-8F31-4942-B159-B213C4D6D830}"/>
          </ac:spMkLst>
        </pc:spChg>
        <pc:spChg chg="add del">
          <ac:chgData name="Mari Tiitinen" userId="2f0d308d064b6051" providerId="LiveId" clId="{599BB27F-AD75-4A12-84EB-35EA4701F1C7}" dt="2022-01-26T12:32:41.577" v="320" actId="26606"/>
          <ac:spMkLst>
            <pc:docMk/>
            <pc:sldMk cId="3779636734" sldId="256"/>
            <ac:spMk id="24" creationId="{42A4FC2C-047E-45A5-965D-8E1E3BF09BC6}"/>
          </ac:spMkLst>
        </pc:spChg>
        <pc:spChg chg="add del">
          <ac:chgData name="Mari Tiitinen" userId="2f0d308d064b6051" providerId="LiveId" clId="{599BB27F-AD75-4A12-84EB-35EA4701F1C7}" dt="2022-01-26T12:32:41.577" v="320" actId="26606"/>
          <ac:spMkLst>
            <pc:docMk/>
            <pc:sldMk cId="3779636734" sldId="256"/>
            <ac:spMk id="26" creationId="{D12128B6-ED88-4712-866F-66C86EE34618}"/>
          </ac:spMkLst>
        </pc:spChg>
        <pc:picChg chg="add mod">
          <ac:chgData name="Mari Tiitinen" userId="2f0d308d064b6051" providerId="LiveId" clId="{599BB27F-AD75-4A12-84EB-35EA4701F1C7}" dt="2022-01-26T12:42:25.569" v="477" actId="1076"/>
          <ac:picMkLst>
            <pc:docMk/>
            <pc:sldMk cId="3779636734" sldId="256"/>
            <ac:picMk id="4" creationId="{B080ABDF-4A3B-4D59-AC0B-B3FEF296CFEB}"/>
          </ac:picMkLst>
        </pc:picChg>
        <pc:picChg chg="add mod">
          <ac:chgData name="Mari Tiitinen" userId="2f0d308d064b6051" providerId="LiveId" clId="{599BB27F-AD75-4A12-84EB-35EA4701F1C7}" dt="2022-01-26T12:43:39.389" v="483" actId="1076"/>
          <ac:picMkLst>
            <pc:docMk/>
            <pc:sldMk cId="3779636734" sldId="256"/>
            <ac:picMk id="6" creationId="{5B777B05-96EF-4DF0-91C5-5E5A839E1012}"/>
          </ac:picMkLst>
        </pc:picChg>
        <pc:picChg chg="add del">
          <ac:chgData name="Mari Tiitinen" userId="2f0d308d064b6051" providerId="LiveId" clId="{599BB27F-AD75-4A12-84EB-35EA4701F1C7}" dt="2022-01-26T12:32:41.577" v="320" actId="26606"/>
          <ac:picMkLst>
            <pc:docMk/>
            <pc:sldMk cId="3779636734" sldId="256"/>
            <ac:picMk id="20" creationId="{5516C1EB-8D62-4BF0-92B5-02E6AE43B1F3}"/>
          </ac:picMkLst>
        </pc:picChg>
        <pc:cxnChg chg="add mod">
          <ac:chgData name="Mari Tiitinen" userId="2f0d308d064b6051" providerId="LiveId" clId="{599BB27F-AD75-4A12-84EB-35EA4701F1C7}" dt="2022-01-27T14:19:35.211" v="6648" actId="1076"/>
          <ac:cxnSpMkLst>
            <pc:docMk/>
            <pc:sldMk cId="3779636734" sldId="256"/>
            <ac:cxnSpMk id="7" creationId="{0B57896F-5E83-4364-95C1-BCB911E80095}"/>
          </ac:cxnSpMkLst>
        </pc:cxnChg>
        <pc:cxnChg chg="add del">
          <ac:chgData name="Mari Tiitinen" userId="2f0d308d064b6051" providerId="LiveId" clId="{599BB27F-AD75-4A12-84EB-35EA4701F1C7}" dt="2022-01-26T12:32:41.577" v="320" actId="26606"/>
          <ac:cxnSpMkLst>
            <pc:docMk/>
            <pc:sldMk cId="3779636734" sldId="256"/>
            <ac:cxnSpMk id="11" creationId="{3D83F26F-C55B-4A92-9AFF-4894D14E27C5}"/>
          </ac:cxnSpMkLst>
        </pc:cxnChg>
      </pc:sldChg>
      <pc:sldChg chg="addSp delSp modSp del mod setBg setClrOvrMap">
        <pc:chgData name="Mari Tiitinen" userId="2f0d308d064b6051" providerId="LiveId" clId="{599BB27F-AD75-4A12-84EB-35EA4701F1C7}" dt="2022-01-26T12:38:20.105" v="428" actId="2696"/>
        <pc:sldMkLst>
          <pc:docMk/>
          <pc:sldMk cId="3991049514" sldId="257"/>
        </pc:sldMkLst>
        <pc:spChg chg="mod">
          <ac:chgData name="Mari Tiitinen" userId="2f0d308d064b6051" providerId="LiveId" clId="{599BB27F-AD75-4A12-84EB-35EA4701F1C7}" dt="2022-01-26T12:30:55.024" v="316" actId="26606"/>
          <ac:spMkLst>
            <pc:docMk/>
            <pc:sldMk cId="3991049514" sldId="257"/>
            <ac:spMk id="2" creationId="{42062103-7356-41F2-B753-C30F8AE3E686}"/>
          </ac:spMkLst>
        </pc:spChg>
        <pc:spChg chg="add del">
          <ac:chgData name="Mari Tiitinen" userId="2f0d308d064b6051" providerId="LiveId" clId="{599BB27F-AD75-4A12-84EB-35EA4701F1C7}" dt="2022-01-26T12:30:10.388" v="313" actId="26606"/>
          <ac:spMkLst>
            <pc:docMk/>
            <pc:sldMk cId="3991049514" sldId="257"/>
            <ac:spMk id="11" creationId="{8537B233-9CDD-4A90-AABB-A8963DEE4FBC}"/>
          </ac:spMkLst>
        </pc:spChg>
        <pc:spChg chg="add del">
          <ac:chgData name="Mari Tiitinen" userId="2f0d308d064b6051" providerId="LiveId" clId="{599BB27F-AD75-4A12-84EB-35EA4701F1C7}" dt="2022-01-26T12:30:10.373" v="312" actId="26606"/>
          <ac:spMkLst>
            <pc:docMk/>
            <pc:sldMk cId="3991049514" sldId="257"/>
            <ac:spMk id="18" creationId="{D4771268-CB57-404A-9271-370EB28F6090}"/>
          </ac:spMkLst>
        </pc:spChg>
        <pc:spChg chg="add del">
          <ac:chgData name="Mari Tiitinen" userId="2f0d308d064b6051" providerId="LiveId" clId="{599BB27F-AD75-4A12-84EB-35EA4701F1C7}" dt="2022-01-26T12:30:55.024" v="316" actId="26606"/>
          <ac:spMkLst>
            <pc:docMk/>
            <pc:sldMk cId="3991049514" sldId="257"/>
            <ac:spMk id="21" creationId="{8537B233-9CDD-4A90-AABB-A8963DEE4FBC}"/>
          </ac:spMkLst>
        </pc:spChg>
        <pc:spChg chg="add">
          <ac:chgData name="Mari Tiitinen" userId="2f0d308d064b6051" providerId="LiveId" clId="{599BB27F-AD75-4A12-84EB-35EA4701F1C7}" dt="2022-01-26T12:30:55.024" v="316" actId="26606"/>
          <ac:spMkLst>
            <pc:docMk/>
            <pc:sldMk cId="3991049514" sldId="257"/>
            <ac:spMk id="26" creationId="{3F24A09B-713F-43FC-AB6E-B88083968522}"/>
          </ac:spMkLst>
        </pc:spChg>
        <pc:graphicFrameChg chg="add mod">
          <ac:chgData name="Mari Tiitinen" userId="2f0d308d064b6051" providerId="LiveId" clId="{599BB27F-AD75-4A12-84EB-35EA4701F1C7}" dt="2022-01-26T12:30:55.024" v="316" actId="26606"/>
          <ac:graphicFrameMkLst>
            <pc:docMk/>
            <pc:sldMk cId="3991049514" sldId="257"/>
            <ac:graphicFrameMk id="6" creationId="{3E3433C7-314D-4DCD-98A9-0C533976A5BE}"/>
          </ac:graphicFrameMkLst>
        </pc:graphicFrameChg>
        <pc:cxnChg chg="add del">
          <ac:chgData name="Mari Tiitinen" userId="2f0d308d064b6051" providerId="LiveId" clId="{599BB27F-AD75-4A12-84EB-35EA4701F1C7}" dt="2022-01-26T12:30:10.388" v="313" actId="26606"/>
          <ac:cxnSpMkLst>
            <pc:docMk/>
            <pc:sldMk cId="3991049514" sldId="257"/>
            <ac:cxnSpMk id="13" creationId="{040575EE-C594-4566-BC00-663004E52AB5}"/>
          </ac:cxnSpMkLst>
        </pc:cxnChg>
        <pc:cxnChg chg="add del">
          <ac:chgData name="Mari Tiitinen" userId="2f0d308d064b6051" providerId="LiveId" clId="{599BB27F-AD75-4A12-84EB-35EA4701F1C7}" dt="2022-01-26T12:30:55.024" v="316" actId="26606"/>
          <ac:cxnSpMkLst>
            <pc:docMk/>
            <pc:sldMk cId="3991049514" sldId="257"/>
            <ac:cxnSpMk id="20" creationId="{040575EE-C594-4566-BC00-663004E52AB5}"/>
          </ac:cxnSpMkLst>
        </pc:cxnChg>
        <pc:cxnChg chg="add">
          <ac:chgData name="Mari Tiitinen" userId="2f0d308d064b6051" providerId="LiveId" clId="{599BB27F-AD75-4A12-84EB-35EA4701F1C7}" dt="2022-01-26T12:30:55.024" v="316" actId="26606"/>
          <ac:cxnSpMkLst>
            <pc:docMk/>
            <pc:sldMk cId="3991049514" sldId="257"/>
            <ac:cxnSpMk id="28" creationId="{0B91AB35-C3B4-4B70-B3DD-13D63B7DA23D}"/>
          </ac:cxnSpMkLst>
        </pc:cxnChg>
      </pc:sldChg>
      <pc:sldChg chg="modSp del mod">
        <pc:chgData name="Mari Tiitinen" userId="2f0d308d064b6051" providerId="LiveId" clId="{599BB27F-AD75-4A12-84EB-35EA4701F1C7}" dt="2022-01-26T15:16:36.061" v="826" actId="2696"/>
        <pc:sldMkLst>
          <pc:docMk/>
          <pc:sldMk cId="903313678" sldId="258"/>
        </pc:sldMkLst>
        <pc:graphicFrameChg chg="mod">
          <ac:chgData name="Mari Tiitinen" userId="2f0d308d064b6051" providerId="LiveId" clId="{599BB27F-AD75-4A12-84EB-35EA4701F1C7}" dt="2022-01-26T12:56:13.426" v="531" actId="14100"/>
          <ac:graphicFrameMkLst>
            <pc:docMk/>
            <pc:sldMk cId="903313678" sldId="258"/>
            <ac:graphicFrameMk id="6" creationId="{D1037B4B-C21E-401F-9669-C29F201C2431}"/>
          </ac:graphicFrameMkLst>
        </pc:graphicFrameChg>
      </pc:sldChg>
      <pc:sldChg chg="modSp del">
        <pc:chgData name="Mari Tiitinen" userId="2f0d308d064b6051" providerId="LiveId" clId="{599BB27F-AD75-4A12-84EB-35EA4701F1C7}" dt="2022-01-26T15:21:25.007" v="924" actId="2696"/>
        <pc:sldMkLst>
          <pc:docMk/>
          <pc:sldMk cId="2858385759" sldId="259"/>
        </pc:sldMkLst>
        <pc:graphicFrameChg chg="mod">
          <ac:chgData name="Mari Tiitinen" userId="2f0d308d064b6051" providerId="LiveId" clId="{599BB27F-AD75-4A12-84EB-35EA4701F1C7}" dt="2022-01-26T11:36:47.117" v="17" actId="207"/>
          <ac:graphicFrameMkLst>
            <pc:docMk/>
            <pc:sldMk cId="2858385759" sldId="259"/>
            <ac:graphicFrameMk id="14" creationId="{301C2598-6D29-478F-AA68-6AD658763A5D}"/>
          </ac:graphicFrameMkLst>
        </pc:graphicFrameChg>
        <pc:graphicFrameChg chg="mod">
          <ac:chgData name="Mari Tiitinen" userId="2f0d308d064b6051" providerId="LiveId" clId="{599BB27F-AD75-4A12-84EB-35EA4701F1C7}" dt="2022-01-26T11:31:25.504" v="15" actId="207"/>
          <ac:graphicFrameMkLst>
            <pc:docMk/>
            <pc:sldMk cId="2858385759" sldId="259"/>
            <ac:graphicFrameMk id="15" creationId="{9737E313-731C-451B-A55B-F6E52927F0F8}"/>
          </ac:graphicFrameMkLst>
        </pc:graphicFrameChg>
      </pc:sldChg>
      <pc:sldChg chg="addSp delSp modSp del mod">
        <pc:chgData name="Mari Tiitinen" userId="2f0d308d064b6051" providerId="LiveId" clId="{599BB27F-AD75-4A12-84EB-35EA4701F1C7}" dt="2022-01-26T15:22:26.333" v="932" actId="2696"/>
        <pc:sldMkLst>
          <pc:docMk/>
          <pc:sldMk cId="2815000392" sldId="260"/>
        </pc:sldMkLst>
        <pc:spChg chg="mod">
          <ac:chgData name="Mari Tiitinen" userId="2f0d308d064b6051" providerId="LiveId" clId="{599BB27F-AD75-4A12-84EB-35EA4701F1C7}" dt="2022-01-26T12:10:28.343" v="246" actId="20577"/>
          <ac:spMkLst>
            <pc:docMk/>
            <pc:sldMk cId="2815000392" sldId="260"/>
            <ac:spMk id="2" creationId="{2B16F05C-C8D4-44D9-990D-969762E50AFD}"/>
          </ac:spMkLst>
        </pc:spChg>
        <pc:graphicFrameChg chg="add del mod">
          <ac:chgData name="Mari Tiitinen" userId="2f0d308d064b6051" providerId="LiveId" clId="{599BB27F-AD75-4A12-84EB-35EA4701F1C7}" dt="2022-01-26T11:58:38.026" v="27"/>
          <ac:graphicFrameMkLst>
            <pc:docMk/>
            <pc:sldMk cId="2815000392" sldId="260"/>
            <ac:graphicFrameMk id="3" creationId="{C508B4B1-59DA-43DA-8AB9-942B39403623}"/>
          </ac:graphicFrameMkLst>
        </pc:graphicFrameChg>
        <pc:graphicFrameChg chg="add del mod modGraphic">
          <ac:chgData name="Mari Tiitinen" userId="2f0d308d064b6051" providerId="LiveId" clId="{599BB27F-AD75-4A12-84EB-35EA4701F1C7}" dt="2022-01-26T11:58:52.601" v="31" actId="478"/>
          <ac:graphicFrameMkLst>
            <pc:docMk/>
            <pc:sldMk cId="2815000392" sldId="260"/>
            <ac:graphicFrameMk id="4" creationId="{638364EF-44D2-4887-ABF0-82B1F6D188E5}"/>
          </ac:graphicFrameMkLst>
        </pc:graphicFrameChg>
        <pc:graphicFrameChg chg="add del mod">
          <ac:chgData name="Mari Tiitinen" userId="2f0d308d064b6051" providerId="LiveId" clId="{599BB27F-AD75-4A12-84EB-35EA4701F1C7}" dt="2022-01-26T12:00:19.276" v="33"/>
          <ac:graphicFrameMkLst>
            <pc:docMk/>
            <pc:sldMk cId="2815000392" sldId="260"/>
            <ac:graphicFrameMk id="5" creationId="{60EA518A-151C-4573-A0A8-862C3669BAB5}"/>
          </ac:graphicFrameMkLst>
        </pc:graphicFrameChg>
        <pc:graphicFrameChg chg="add del mod modGraphic">
          <ac:chgData name="Mari Tiitinen" userId="2f0d308d064b6051" providerId="LiveId" clId="{599BB27F-AD75-4A12-84EB-35EA4701F1C7}" dt="2022-01-26T12:04:00.568" v="46" actId="478"/>
          <ac:graphicFrameMkLst>
            <pc:docMk/>
            <pc:sldMk cId="2815000392" sldId="260"/>
            <ac:graphicFrameMk id="6" creationId="{D1C9A0D7-FC4F-48DD-9B3D-21B668E5D40B}"/>
          </ac:graphicFrameMkLst>
        </pc:graphicFrameChg>
        <pc:graphicFrameChg chg="add del mod">
          <ac:chgData name="Mari Tiitinen" userId="2f0d308d064b6051" providerId="LiveId" clId="{599BB27F-AD75-4A12-84EB-35EA4701F1C7}" dt="2022-01-26T12:04:22.792" v="60"/>
          <ac:graphicFrameMkLst>
            <pc:docMk/>
            <pc:sldMk cId="2815000392" sldId="260"/>
            <ac:graphicFrameMk id="7" creationId="{D6068DC0-C27E-462F-B156-B78F08B87FF0}"/>
          </ac:graphicFrameMkLst>
        </pc:graphicFrameChg>
        <pc:graphicFrameChg chg="del">
          <ac:chgData name="Mari Tiitinen" userId="2f0d308d064b6051" providerId="LiveId" clId="{599BB27F-AD75-4A12-84EB-35EA4701F1C7}" dt="2022-01-26T11:58:31.931" v="23" actId="478"/>
          <ac:graphicFrameMkLst>
            <pc:docMk/>
            <pc:sldMk cId="2815000392" sldId="260"/>
            <ac:graphicFrameMk id="8" creationId="{D25D75A6-E032-48FD-9A92-AFE0250BA2D7}"/>
          </ac:graphicFrameMkLst>
        </pc:graphicFrameChg>
        <pc:graphicFrameChg chg="add mod modGraphic">
          <ac:chgData name="Mari Tiitinen" userId="2f0d308d064b6051" providerId="LiveId" clId="{599BB27F-AD75-4A12-84EB-35EA4701F1C7}" dt="2022-01-26T12:10:37.934" v="247" actId="1076"/>
          <ac:graphicFrameMkLst>
            <pc:docMk/>
            <pc:sldMk cId="2815000392" sldId="260"/>
            <ac:graphicFrameMk id="9" creationId="{8FBB904E-94CC-4337-8D16-19E4192AA3A1}"/>
          </ac:graphicFrameMkLst>
        </pc:graphicFrameChg>
      </pc:sldChg>
      <pc:sldChg chg="addSp delSp modSp del mod">
        <pc:chgData name="Mari Tiitinen" userId="2f0d308d064b6051" providerId="LiveId" clId="{599BB27F-AD75-4A12-84EB-35EA4701F1C7}" dt="2022-01-26T15:26:52.615" v="952" actId="2696"/>
        <pc:sldMkLst>
          <pc:docMk/>
          <pc:sldMk cId="758903531" sldId="261"/>
        </pc:sldMkLst>
        <pc:graphicFrameChg chg="add mod">
          <ac:chgData name="Mari Tiitinen" userId="2f0d308d064b6051" providerId="LiveId" clId="{599BB27F-AD75-4A12-84EB-35EA4701F1C7}" dt="2022-01-26T15:23:17.368" v="935" actId="1076"/>
          <ac:graphicFrameMkLst>
            <pc:docMk/>
            <pc:sldMk cId="758903531" sldId="261"/>
            <ac:graphicFrameMk id="4" creationId="{7D4751AE-A760-4FCE-9FC6-DDE0EB094DF1}"/>
          </ac:graphicFrameMkLst>
        </pc:graphicFrameChg>
        <pc:graphicFrameChg chg="mod">
          <ac:chgData name="Mari Tiitinen" userId="2f0d308d064b6051" providerId="LiveId" clId="{599BB27F-AD75-4A12-84EB-35EA4701F1C7}" dt="2022-01-26T15:23:09.797" v="934" actId="1076"/>
          <ac:graphicFrameMkLst>
            <pc:docMk/>
            <pc:sldMk cId="758903531" sldId="261"/>
            <ac:graphicFrameMk id="7" creationId="{A2AA7C5A-C700-40B2-8EBD-4E8AD9A5648F}"/>
          </ac:graphicFrameMkLst>
        </pc:graphicFrameChg>
        <pc:graphicFrameChg chg="del mod">
          <ac:chgData name="Mari Tiitinen" userId="2f0d308d064b6051" providerId="LiveId" clId="{599BB27F-AD75-4A12-84EB-35EA4701F1C7}" dt="2022-01-25T10:06:33.331" v="6" actId="478"/>
          <ac:graphicFrameMkLst>
            <pc:docMk/>
            <pc:sldMk cId="758903531" sldId="261"/>
            <ac:graphicFrameMk id="8" creationId="{7D4751AE-A760-4FCE-9FC6-DDE0EB094DF1}"/>
          </ac:graphicFrameMkLst>
        </pc:graphicFrameChg>
      </pc:sldChg>
      <pc:sldChg chg="addSp delSp modSp new mod setBg">
        <pc:chgData name="Mari Tiitinen" userId="2f0d308d064b6051" providerId="LiveId" clId="{599BB27F-AD75-4A12-84EB-35EA4701F1C7}" dt="2022-01-27T12:53:56.625" v="3085"/>
        <pc:sldMkLst>
          <pc:docMk/>
          <pc:sldMk cId="3195801686" sldId="262"/>
        </pc:sldMkLst>
        <pc:spChg chg="del">
          <ac:chgData name="Mari Tiitinen" userId="2f0d308d064b6051" providerId="LiveId" clId="{599BB27F-AD75-4A12-84EB-35EA4701F1C7}" dt="2022-01-26T12:35:15.421" v="408" actId="478"/>
          <ac:spMkLst>
            <pc:docMk/>
            <pc:sldMk cId="3195801686" sldId="262"/>
            <ac:spMk id="2" creationId="{A7956418-144A-4963-A83A-9CB336A4C5AC}"/>
          </ac:spMkLst>
        </pc:spChg>
        <pc:spChg chg="del">
          <ac:chgData name="Mari Tiitinen" userId="2f0d308d064b6051" providerId="LiveId" clId="{599BB27F-AD75-4A12-84EB-35EA4701F1C7}" dt="2022-01-26T12:35:17.250" v="409" actId="478"/>
          <ac:spMkLst>
            <pc:docMk/>
            <pc:sldMk cId="3195801686" sldId="262"/>
            <ac:spMk id="3" creationId="{6FB18178-CAFC-4114-B1B1-82174246D6B1}"/>
          </ac:spMkLst>
        </pc:spChg>
        <pc:spChg chg="add del">
          <ac:chgData name="Mari Tiitinen" userId="2f0d308d064b6051" providerId="LiveId" clId="{599BB27F-AD75-4A12-84EB-35EA4701F1C7}" dt="2022-01-26T12:35:52.463" v="411" actId="11529"/>
          <ac:spMkLst>
            <pc:docMk/>
            <pc:sldMk cId="3195801686" sldId="262"/>
            <ac:spMk id="4" creationId="{54502EA6-853E-40FA-AFB4-36745652E5BB}"/>
          </ac:spMkLst>
        </pc:spChg>
        <pc:spChg chg="add mod">
          <ac:chgData name="Mari Tiitinen" userId="2f0d308d064b6051" providerId="LiveId" clId="{599BB27F-AD75-4A12-84EB-35EA4701F1C7}" dt="2022-01-26T12:38:28.435" v="429" actId="14100"/>
          <ac:spMkLst>
            <pc:docMk/>
            <pc:sldMk cId="3195801686" sldId="262"/>
            <ac:spMk id="5" creationId="{FD94ED51-B04F-482E-988D-B5564A482FFF}"/>
          </ac:spMkLst>
        </pc:spChg>
        <pc:spChg chg="add mod">
          <ac:chgData name="Mari Tiitinen" userId="2f0d308d064b6051" providerId="LiveId" clId="{599BB27F-AD75-4A12-84EB-35EA4701F1C7}" dt="2022-01-27T12:31:29.806" v="2450" actId="20577"/>
          <ac:spMkLst>
            <pc:docMk/>
            <pc:sldMk cId="3195801686" sldId="262"/>
            <ac:spMk id="7" creationId="{034DD263-F997-4CE3-8913-F4DDEB52A900}"/>
          </ac:spMkLst>
        </pc:spChg>
        <pc:spChg chg="add del mod">
          <ac:chgData name="Mari Tiitinen" userId="2f0d308d064b6051" providerId="LiveId" clId="{599BB27F-AD75-4A12-84EB-35EA4701F1C7}" dt="2022-01-26T15:09:01.310" v="812" actId="478"/>
          <ac:spMkLst>
            <pc:docMk/>
            <pc:sldMk cId="3195801686" sldId="262"/>
            <ac:spMk id="15" creationId="{109DDDF7-C0B3-43B6-B7AC-E5B29CD37FF6}"/>
          </ac:spMkLst>
        </pc:spChg>
        <pc:graphicFrameChg chg="add del mod">
          <ac:chgData name="Mari Tiitinen" userId="2f0d308d064b6051" providerId="LiveId" clId="{599BB27F-AD75-4A12-84EB-35EA4701F1C7}" dt="2022-01-27T12:46:16.771" v="3051" actId="478"/>
          <ac:graphicFrameMkLst>
            <pc:docMk/>
            <pc:sldMk cId="3195801686" sldId="262"/>
            <ac:graphicFrameMk id="6" creationId="{271BD2DC-09B6-4182-BDE2-716344E7D5B8}"/>
          </ac:graphicFrameMkLst>
        </pc:graphicFrameChg>
        <pc:graphicFrameChg chg="add mod">
          <ac:chgData name="Mari Tiitinen" userId="2f0d308d064b6051" providerId="LiveId" clId="{599BB27F-AD75-4A12-84EB-35EA4701F1C7}" dt="2022-01-27T12:53:56.625" v="3085"/>
          <ac:graphicFrameMkLst>
            <pc:docMk/>
            <pc:sldMk cId="3195801686" sldId="262"/>
            <ac:graphicFrameMk id="9" creationId="{3E3433C7-314D-4DCD-98A9-0C533976A5BE}"/>
          </ac:graphicFrameMkLst>
        </pc:graphicFrameChg>
        <pc:picChg chg="add mod">
          <ac:chgData name="Mari Tiitinen" userId="2f0d308d064b6051" providerId="LiveId" clId="{599BB27F-AD75-4A12-84EB-35EA4701F1C7}" dt="2022-01-26T12:40:22.473" v="456" actId="1076"/>
          <ac:picMkLst>
            <pc:docMk/>
            <pc:sldMk cId="3195801686" sldId="262"/>
            <ac:picMk id="8" creationId="{D1376989-09AD-4451-A400-139C70D4CCF7}"/>
          </ac:picMkLst>
        </pc:picChg>
        <pc:picChg chg="add del mod">
          <ac:chgData name="Mari Tiitinen" userId="2f0d308d064b6051" providerId="LiveId" clId="{599BB27F-AD75-4A12-84EB-35EA4701F1C7}" dt="2022-01-26T12:53:06.758" v="506" actId="478"/>
          <ac:picMkLst>
            <pc:docMk/>
            <pc:sldMk cId="3195801686" sldId="262"/>
            <ac:picMk id="10" creationId="{C2561C47-659B-482A-A7B0-9B41A4D223C7}"/>
          </ac:picMkLst>
        </pc:picChg>
        <pc:picChg chg="add mod">
          <ac:chgData name="Mari Tiitinen" userId="2f0d308d064b6051" providerId="LiveId" clId="{599BB27F-AD75-4A12-84EB-35EA4701F1C7}" dt="2022-01-26T15:08:27.426" v="805" actId="1076"/>
          <ac:picMkLst>
            <pc:docMk/>
            <pc:sldMk cId="3195801686" sldId="262"/>
            <ac:picMk id="11" creationId="{6E2B867C-96F0-4413-BBBF-8F749B6F2B21}"/>
          </ac:picMkLst>
        </pc:picChg>
        <pc:picChg chg="add mod">
          <ac:chgData name="Mari Tiitinen" userId="2f0d308d064b6051" providerId="LiveId" clId="{599BB27F-AD75-4A12-84EB-35EA4701F1C7}" dt="2022-01-26T15:08:33.640" v="807" actId="1076"/>
          <ac:picMkLst>
            <pc:docMk/>
            <pc:sldMk cId="3195801686" sldId="262"/>
            <ac:picMk id="13" creationId="{CCCE5E74-1C1E-45B5-AAF5-FB6C7FDBB3F3}"/>
          </ac:picMkLst>
        </pc:picChg>
      </pc:sldChg>
      <pc:sldChg chg="add del">
        <pc:chgData name="Mari Tiitinen" userId="2f0d308d064b6051" providerId="LiveId" clId="{599BB27F-AD75-4A12-84EB-35EA4701F1C7}" dt="2022-01-26T12:35:06.229" v="406" actId="2890"/>
        <pc:sldMkLst>
          <pc:docMk/>
          <pc:sldMk cId="3740666740" sldId="262"/>
        </pc:sldMkLst>
      </pc:sldChg>
      <pc:sldChg chg="new del">
        <pc:chgData name="Mari Tiitinen" userId="2f0d308d064b6051" providerId="LiveId" clId="{599BB27F-AD75-4A12-84EB-35EA4701F1C7}" dt="2022-01-26T12:54:56.325" v="520" actId="680"/>
        <pc:sldMkLst>
          <pc:docMk/>
          <pc:sldMk cId="464830480" sldId="263"/>
        </pc:sldMkLst>
      </pc:sldChg>
      <pc:sldChg chg="addSp delSp modSp add mod">
        <pc:chgData name="Mari Tiitinen" userId="2f0d308d064b6051" providerId="LiveId" clId="{599BB27F-AD75-4A12-84EB-35EA4701F1C7}" dt="2022-01-27T13:08:06.387" v="3826" actId="113"/>
        <pc:sldMkLst>
          <pc:docMk/>
          <pc:sldMk cId="2058421249" sldId="263"/>
        </pc:sldMkLst>
        <pc:spChg chg="add mod">
          <ac:chgData name="Mari Tiitinen" userId="2f0d308d064b6051" providerId="LiveId" clId="{599BB27F-AD75-4A12-84EB-35EA4701F1C7}" dt="2022-01-26T15:15:31.796" v="821" actId="113"/>
          <ac:spMkLst>
            <pc:docMk/>
            <pc:sldMk cId="2058421249" sldId="263"/>
            <ac:spMk id="2" creationId="{0FC47CCC-BC86-4FDB-AAF6-9B647968D641}"/>
          </ac:spMkLst>
        </pc:spChg>
        <pc:spChg chg="mod">
          <ac:chgData name="Mari Tiitinen" userId="2f0d308d064b6051" providerId="LiveId" clId="{599BB27F-AD75-4A12-84EB-35EA4701F1C7}" dt="2022-01-26T15:16:08.717" v="825" actId="255"/>
          <ac:spMkLst>
            <pc:docMk/>
            <pc:sldMk cId="2058421249" sldId="263"/>
            <ac:spMk id="7" creationId="{034DD263-F997-4CE3-8913-F4DDEB52A900}"/>
          </ac:spMkLst>
        </pc:spChg>
        <pc:spChg chg="add mod">
          <ac:chgData name="Mari Tiitinen" userId="2f0d308d064b6051" providerId="LiveId" clId="{599BB27F-AD75-4A12-84EB-35EA4701F1C7}" dt="2022-01-27T13:08:06.387" v="3826" actId="113"/>
          <ac:spMkLst>
            <pc:docMk/>
            <pc:sldMk cId="2058421249" sldId="263"/>
            <ac:spMk id="13" creationId="{D9B321F7-F547-44AF-B0D6-99A4BFFC71CB}"/>
          </ac:spMkLst>
        </pc:spChg>
        <pc:spChg chg="add del mod">
          <ac:chgData name="Mari Tiitinen" userId="2f0d308d064b6051" providerId="LiveId" clId="{599BB27F-AD75-4A12-84EB-35EA4701F1C7}" dt="2022-01-26T15:05:10.011" v="720" actId="478"/>
          <ac:spMkLst>
            <pc:docMk/>
            <pc:sldMk cId="2058421249" sldId="263"/>
            <ac:spMk id="14" creationId="{F1783C8A-5904-44A9-A276-10A164BEBA01}"/>
          </ac:spMkLst>
        </pc:spChg>
        <pc:graphicFrameChg chg="del">
          <ac:chgData name="Mari Tiitinen" userId="2f0d308d064b6051" providerId="LiveId" clId="{599BB27F-AD75-4A12-84EB-35EA4701F1C7}" dt="2022-01-26T12:55:21.664" v="524" actId="478"/>
          <ac:graphicFrameMkLst>
            <pc:docMk/>
            <pc:sldMk cId="2058421249" sldId="263"/>
            <ac:graphicFrameMk id="6" creationId="{271BD2DC-09B6-4182-BDE2-716344E7D5B8}"/>
          </ac:graphicFrameMkLst>
        </pc:graphicFrameChg>
        <pc:graphicFrameChg chg="add del mod">
          <ac:chgData name="Mari Tiitinen" userId="2f0d308d064b6051" providerId="LiveId" clId="{599BB27F-AD75-4A12-84EB-35EA4701F1C7}" dt="2022-01-27T12:47:54.563" v="3059" actId="478"/>
          <ac:graphicFrameMkLst>
            <pc:docMk/>
            <pc:sldMk cId="2058421249" sldId="263"/>
            <ac:graphicFrameMk id="9" creationId="{C0DF3928-25B8-4684-97A4-89135D9F10A4}"/>
          </ac:graphicFrameMkLst>
        </pc:graphicFrameChg>
        <pc:graphicFrameChg chg="add del mod">
          <ac:chgData name="Mari Tiitinen" userId="2f0d308d064b6051" providerId="LiveId" clId="{599BB27F-AD75-4A12-84EB-35EA4701F1C7}" dt="2022-01-27T12:54:57.038" v="3086" actId="478"/>
          <ac:graphicFrameMkLst>
            <pc:docMk/>
            <pc:sldMk cId="2058421249" sldId="263"/>
            <ac:graphicFrameMk id="10" creationId="{D1037B4B-C21E-401F-9669-C29F201C2431}"/>
          </ac:graphicFrameMkLst>
        </pc:graphicFrameChg>
        <pc:graphicFrameChg chg="add mod">
          <ac:chgData name="Mari Tiitinen" userId="2f0d308d064b6051" providerId="LiveId" clId="{599BB27F-AD75-4A12-84EB-35EA4701F1C7}" dt="2022-01-27T12:55:36.391" v="3091" actId="1076"/>
          <ac:graphicFrameMkLst>
            <pc:docMk/>
            <pc:sldMk cId="2058421249" sldId="263"/>
            <ac:graphicFrameMk id="11" creationId="{D1037B4B-C21E-401F-9669-C29F201C2431}"/>
          </ac:graphicFrameMkLst>
        </pc:graphicFrameChg>
        <pc:picChg chg="add del mod">
          <ac:chgData name="Mari Tiitinen" userId="2f0d308d064b6051" providerId="LiveId" clId="{599BB27F-AD75-4A12-84EB-35EA4701F1C7}" dt="2022-01-26T15:00:12.643" v="712" actId="478"/>
          <ac:picMkLst>
            <pc:docMk/>
            <pc:sldMk cId="2058421249" sldId="263"/>
            <ac:picMk id="4" creationId="{8C0594D8-26F9-4230-B1B5-E88446BDAE95}"/>
          </ac:picMkLst>
        </pc:picChg>
        <pc:picChg chg="del">
          <ac:chgData name="Mari Tiitinen" userId="2f0d308d064b6051" providerId="LiveId" clId="{599BB27F-AD75-4A12-84EB-35EA4701F1C7}" dt="2022-01-26T12:55:25.703" v="525" actId="478"/>
          <ac:picMkLst>
            <pc:docMk/>
            <pc:sldMk cId="2058421249" sldId="263"/>
            <ac:picMk id="11" creationId="{6E2B867C-96F0-4413-BBBF-8F749B6F2B21}"/>
          </ac:picMkLst>
        </pc:picChg>
        <pc:picChg chg="add mod">
          <ac:chgData name="Mari Tiitinen" userId="2f0d308d064b6051" providerId="LiveId" clId="{599BB27F-AD75-4A12-84EB-35EA4701F1C7}" dt="2022-01-26T15:06:29.794" v="787" actId="1076"/>
          <ac:picMkLst>
            <pc:docMk/>
            <pc:sldMk cId="2058421249" sldId="263"/>
            <ac:picMk id="12" creationId="{7EE9A2BF-C41A-4FF6-BC2C-CDEEF4F9A4B6}"/>
          </ac:picMkLst>
        </pc:picChg>
        <pc:picChg chg="del">
          <ac:chgData name="Mari Tiitinen" userId="2f0d308d064b6051" providerId="LiveId" clId="{599BB27F-AD75-4A12-84EB-35EA4701F1C7}" dt="2022-01-26T12:55:26.589" v="526" actId="478"/>
          <ac:picMkLst>
            <pc:docMk/>
            <pc:sldMk cId="2058421249" sldId="263"/>
            <ac:picMk id="13" creationId="{CCCE5E74-1C1E-45B5-AAF5-FB6C7FDBB3F3}"/>
          </ac:picMkLst>
        </pc:picChg>
      </pc:sldChg>
      <pc:sldChg chg="addSp delSp modSp add mod">
        <pc:chgData name="Mari Tiitinen" userId="2f0d308d064b6051" providerId="LiveId" clId="{599BB27F-AD75-4A12-84EB-35EA4701F1C7}" dt="2022-01-27T13:07:52.496" v="3824" actId="113"/>
        <pc:sldMkLst>
          <pc:docMk/>
          <pc:sldMk cId="3892884912" sldId="264"/>
        </pc:sldMkLst>
        <pc:spChg chg="del mod">
          <ac:chgData name="Mari Tiitinen" userId="2f0d308d064b6051" providerId="LiveId" clId="{599BB27F-AD75-4A12-84EB-35EA4701F1C7}" dt="2022-01-26T15:21:21.998" v="923" actId="478"/>
          <ac:spMkLst>
            <pc:docMk/>
            <pc:sldMk cId="3892884912" sldId="264"/>
            <ac:spMk id="2" creationId="{0FC47CCC-BC86-4FDB-AAF6-9B647968D641}"/>
          </ac:spMkLst>
        </pc:spChg>
        <pc:spChg chg="add del mod">
          <ac:chgData name="Mari Tiitinen" userId="2f0d308d064b6051" providerId="LiveId" clId="{599BB27F-AD75-4A12-84EB-35EA4701F1C7}" dt="2022-01-27T12:38:37.653" v="2686" actId="478"/>
          <ac:spMkLst>
            <pc:docMk/>
            <pc:sldMk cId="3892884912" sldId="264"/>
            <ac:spMk id="2" creationId="{1FC3C48E-DE01-4517-A556-F339E300B7CF}"/>
          </ac:spMkLst>
        </pc:spChg>
        <pc:spChg chg="add mod">
          <ac:chgData name="Mari Tiitinen" userId="2f0d308d064b6051" providerId="LiveId" clId="{599BB27F-AD75-4A12-84EB-35EA4701F1C7}" dt="2022-01-27T13:07:52.496" v="3824" actId="113"/>
          <ac:spMkLst>
            <pc:docMk/>
            <pc:sldMk cId="3892884912" sldId="264"/>
            <ac:spMk id="3" creationId="{B1B7ED79-F039-4C75-BE84-9CC599D6F3F1}"/>
          </ac:spMkLst>
        </pc:spChg>
        <pc:spChg chg="mod">
          <ac:chgData name="Mari Tiitinen" userId="2f0d308d064b6051" providerId="LiveId" clId="{599BB27F-AD75-4A12-84EB-35EA4701F1C7}" dt="2022-01-26T17:03:58.932" v="963" actId="255"/>
          <ac:spMkLst>
            <pc:docMk/>
            <pc:sldMk cId="3892884912" sldId="264"/>
            <ac:spMk id="7" creationId="{034DD263-F997-4CE3-8913-F4DDEB52A900}"/>
          </ac:spMkLst>
        </pc:spChg>
        <pc:graphicFrameChg chg="add mod">
          <ac:chgData name="Mari Tiitinen" userId="2f0d308d064b6051" providerId="LiveId" clId="{599BB27F-AD75-4A12-84EB-35EA4701F1C7}" dt="2022-01-27T12:55:46.553" v="3092" actId="1076"/>
          <ac:graphicFrameMkLst>
            <pc:docMk/>
            <pc:sldMk cId="3892884912" sldId="264"/>
            <ac:graphicFrameMk id="6" creationId="{301C2598-6D29-478F-AA68-6AD658763A5D}"/>
          </ac:graphicFrameMkLst>
        </pc:graphicFrameChg>
        <pc:graphicFrameChg chg="del">
          <ac:chgData name="Mari Tiitinen" userId="2f0d308d064b6051" providerId="LiveId" clId="{599BB27F-AD75-4A12-84EB-35EA4701F1C7}" dt="2022-01-26T15:17:15.728" v="887" actId="478"/>
          <ac:graphicFrameMkLst>
            <pc:docMk/>
            <pc:sldMk cId="3892884912" sldId="264"/>
            <ac:graphicFrameMk id="9" creationId="{C0DF3928-25B8-4684-97A4-89135D9F10A4}"/>
          </ac:graphicFrameMkLst>
        </pc:graphicFrameChg>
        <pc:graphicFrameChg chg="add del mod">
          <ac:chgData name="Mari Tiitinen" userId="2f0d308d064b6051" providerId="LiveId" clId="{599BB27F-AD75-4A12-84EB-35EA4701F1C7}" dt="2022-01-27T12:35:51.898" v="2522" actId="478"/>
          <ac:graphicFrameMkLst>
            <pc:docMk/>
            <pc:sldMk cId="3892884912" sldId="264"/>
            <ac:graphicFrameMk id="10" creationId="{6F7B038E-C9AF-477A-953C-CEF167724531}"/>
          </ac:graphicFrameMkLst>
        </pc:graphicFrameChg>
        <pc:picChg chg="del">
          <ac:chgData name="Mari Tiitinen" userId="2f0d308d064b6051" providerId="LiveId" clId="{599BB27F-AD75-4A12-84EB-35EA4701F1C7}" dt="2022-01-26T15:17:33.689" v="890" actId="478"/>
          <ac:picMkLst>
            <pc:docMk/>
            <pc:sldMk cId="3892884912" sldId="264"/>
            <ac:picMk id="12" creationId="{7EE9A2BF-C41A-4FF6-BC2C-CDEEF4F9A4B6}"/>
          </ac:picMkLst>
        </pc:picChg>
      </pc:sldChg>
      <pc:sldChg chg="addSp delSp modSp add mod">
        <pc:chgData name="Mari Tiitinen" userId="2f0d308d064b6051" providerId="LiveId" clId="{599BB27F-AD75-4A12-84EB-35EA4701F1C7}" dt="2022-01-27T13:05:49.804" v="3650" actId="113"/>
        <pc:sldMkLst>
          <pc:docMk/>
          <pc:sldMk cId="2996931242" sldId="265"/>
        </pc:sldMkLst>
        <pc:spChg chg="del mod">
          <ac:chgData name="Mari Tiitinen" userId="2f0d308d064b6051" providerId="LiveId" clId="{599BB27F-AD75-4A12-84EB-35EA4701F1C7}" dt="2022-01-26T15:20:41.073" v="916"/>
          <ac:spMkLst>
            <pc:docMk/>
            <pc:sldMk cId="2996931242" sldId="265"/>
            <ac:spMk id="2" creationId="{0FC47CCC-BC86-4FDB-AAF6-9B647968D641}"/>
          </ac:spMkLst>
        </pc:spChg>
        <pc:spChg chg="mod">
          <ac:chgData name="Mari Tiitinen" userId="2f0d308d064b6051" providerId="LiveId" clId="{599BB27F-AD75-4A12-84EB-35EA4701F1C7}" dt="2022-01-26T17:03:42.807" v="961" actId="255"/>
          <ac:spMkLst>
            <pc:docMk/>
            <pc:sldMk cId="2996931242" sldId="265"/>
            <ac:spMk id="7" creationId="{034DD263-F997-4CE3-8913-F4DDEB52A900}"/>
          </ac:spMkLst>
        </pc:spChg>
        <pc:spChg chg="add mod">
          <ac:chgData name="Mari Tiitinen" userId="2f0d308d064b6051" providerId="LiveId" clId="{599BB27F-AD75-4A12-84EB-35EA4701F1C7}" dt="2022-01-27T13:05:49.804" v="3650" actId="113"/>
          <ac:spMkLst>
            <pc:docMk/>
            <pc:sldMk cId="2996931242" sldId="265"/>
            <ac:spMk id="10" creationId="{ECB3E01F-2183-4C58-9475-A655BF526B46}"/>
          </ac:spMkLst>
        </pc:spChg>
        <pc:graphicFrameChg chg="add mod">
          <ac:chgData name="Mari Tiitinen" userId="2f0d308d064b6051" providerId="LiveId" clId="{599BB27F-AD75-4A12-84EB-35EA4701F1C7}" dt="2022-01-27T12:39:59.274" v="2696" actId="207"/>
          <ac:graphicFrameMkLst>
            <pc:docMk/>
            <pc:sldMk cId="2996931242" sldId="265"/>
            <ac:graphicFrameMk id="6" creationId="{9737E313-731C-451B-A55B-F6E52927F0F8}"/>
          </ac:graphicFrameMkLst>
        </pc:graphicFrameChg>
        <pc:graphicFrameChg chg="add del mod">
          <ac:chgData name="Mari Tiitinen" userId="2f0d308d064b6051" providerId="LiveId" clId="{599BB27F-AD75-4A12-84EB-35EA4701F1C7}" dt="2022-01-27T12:39:25.440" v="2687" actId="478"/>
          <ac:graphicFrameMkLst>
            <pc:docMk/>
            <pc:sldMk cId="2996931242" sldId="265"/>
            <ac:graphicFrameMk id="9" creationId="{30A62DDB-644C-488C-BCFF-75CCA8513E33}"/>
          </ac:graphicFrameMkLst>
        </pc:graphicFrameChg>
        <pc:graphicFrameChg chg="del">
          <ac:chgData name="Mari Tiitinen" userId="2f0d308d064b6051" providerId="LiveId" clId="{599BB27F-AD75-4A12-84EB-35EA4701F1C7}" dt="2022-01-26T15:19:12.312" v="902" actId="478"/>
          <ac:graphicFrameMkLst>
            <pc:docMk/>
            <pc:sldMk cId="2996931242" sldId="265"/>
            <ac:graphicFrameMk id="10" creationId="{6F7B038E-C9AF-477A-953C-CEF167724531}"/>
          </ac:graphicFrameMkLst>
        </pc:graphicFrameChg>
      </pc:sldChg>
      <pc:sldChg chg="addSp delSp modSp add mod">
        <pc:chgData name="Mari Tiitinen" userId="2f0d308d064b6051" providerId="LiveId" clId="{599BB27F-AD75-4A12-84EB-35EA4701F1C7}" dt="2022-01-27T13:05:28.582" v="3646" actId="113"/>
        <pc:sldMkLst>
          <pc:docMk/>
          <pc:sldMk cId="2730382367" sldId="266"/>
        </pc:sldMkLst>
        <pc:spChg chg="mod">
          <ac:chgData name="Mari Tiitinen" userId="2f0d308d064b6051" providerId="LiveId" clId="{599BB27F-AD75-4A12-84EB-35EA4701F1C7}" dt="2022-01-26T15:21:55.759" v="928" actId="255"/>
          <ac:spMkLst>
            <pc:docMk/>
            <pc:sldMk cId="2730382367" sldId="266"/>
            <ac:spMk id="7" creationId="{034DD263-F997-4CE3-8913-F4DDEB52A900}"/>
          </ac:spMkLst>
        </pc:spChg>
        <pc:spChg chg="add mod">
          <ac:chgData name="Mari Tiitinen" userId="2f0d308d064b6051" providerId="LiveId" clId="{599BB27F-AD75-4A12-84EB-35EA4701F1C7}" dt="2022-01-27T13:02:37.696" v="3365" actId="113"/>
          <ac:spMkLst>
            <pc:docMk/>
            <pc:sldMk cId="2730382367" sldId="266"/>
            <ac:spMk id="9" creationId="{1CA495E8-0E97-41EC-A57B-5C44C0BA452D}"/>
          </ac:spMkLst>
        </pc:spChg>
        <pc:spChg chg="add mod">
          <ac:chgData name="Mari Tiitinen" userId="2f0d308d064b6051" providerId="LiveId" clId="{599BB27F-AD75-4A12-84EB-35EA4701F1C7}" dt="2022-01-27T13:05:28.582" v="3646" actId="113"/>
          <ac:spMkLst>
            <pc:docMk/>
            <pc:sldMk cId="2730382367" sldId="266"/>
            <ac:spMk id="10" creationId="{A8F7D798-C5A5-45BA-95BC-CCCD03BA9B8D}"/>
          </ac:spMkLst>
        </pc:spChg>
        <pc:graphicFrameChg chg="add mod modGraphic">
          <ac:chgData name="Mari Tiitinen" userId="2f0d308d064b6051" providerId="LiveId" clId="{599BB27F-AD75-4A12-84EB-35EA4701F1C7}" dt="2022-01-27T13:00:50.094" v="3260" actId="14100"/>
          <ac:graphicFrameMkLst>
            <pc:docMk/>
            <pc:sldMk cId="2730382367" sldId="266"/>
            <ac:graphicFrameMk id="6" creationId="{391035A6-4674-4727-9825-60FE7A1541C3}"/>
          </ac:graphicFrameMkLst>
        </pc:graphicFrameChg>
        <pc:graphicFrameChg chg="del">
          <ac:chgData name="Mari Tiitinen" userId="2f0d308d064b6051" providerId="LiveId" clId="{599BB27F-AD75-4A12-84EB-35EA4701F1C7}" dt="2022-01-26T15:21:58.898" v="929" actId="478"/>
          <ac:graphicFrameMkLst>
            <pc:docMk/>
            <pc:sldMk cId="2730382367" sldId="266"/>
            <ac:graphicFrameMk id="9" creationId="{30A62DDB-644C-488C-BCFF-75CCA8513E33}"/>
          </ac:graphicFrameMkLst>
        </pc:graphicFrameChg>
      </pc:sldChg>
      <pc:sldChg chg="addSp delSp modSp add del mod">
        <pc:chgData name="Mari Tiitinen" userId="2f0d308d064b6051" providerId="LiveId" clId="{599BB27F-AD75-4A12-84EB-35EA4701F1C7}" dt="2022-01-27T13:25:36.434" v="3827" actId="2696"/>
        <pc:sldMkLst>
          <pc:docMk/>
          <pc:sldMk cId="655612190" sldId="267"/>
        </pc:sldMkLst>
        <pc:graphicFrameChg chg="del">
          <ac:chgData name="Mari Tiitinen" userId="2f0d308d064b6051" providerId="LiveId" clId="{599BB27F-AD75-4A12-84EB-35EA4701F1C7}" dt="2022-01-26T15:24:43.284" v="938" actId="478"/>
          <ac:graphicFrameMkLst>
            <pc:docMk/>
            <pc:sldMk cId="655612190" sldId="267"/>
            <ac:graphicFrameMk id="6" creationId="{391035A6-4674-4727-9825-60FE7A1541C3}"/>
          </ac:graphicFrameMkLst>
        </pc:graphicFrameChg>
        <pc:graphicFrameChg chg="add mod">
          <ac:chgData name="Mari Tiitinen" userId="2f0d308d064b6051" providerId="LiveId" clId="{599BB27F-AD75-4A12-84EB-35EA4701F1C7}" dt="2022-01-26T15:28:22.972" v="959"/>
          <ac:graphicFrameMkLst>
            <pc:docMk/>
            <pc:sldMk cId="655612190" sldId="267"/>
            <ac:graphicFrameMk id="9" creationId="{5E932F8C-DC4E-4F9A-A04F-54399EE7853E}"/>
          </ac:graphicFrameMkLst>
        </pc:graphicFrameChg>
      </pc:sldChg>
      <pc:sldChg chg="addSp delSp modSp add del mod">
        <pc:chgData name="Mari Tiitinen" userId="2f0d308d064b6051" providerId="LiveId" clId="{599BB27F-AD75-4A12-84EB-35EA4701F1C7}" dt="2022-01-27T13:25:43.392" v="3828" actId="2696"/>
        <pc:sldMkLst>
          <pc:docMk/>
          <pc:sldMk cId="197108551" sldId="268"/>
        </pc:sldMkLst>
        <pc:graphicFrameChg chg="add mod">
          <ac:chgData name="Mari Tiitinen" userId="2f0d308d064b6051" providerId="LiveId" clId="{599BB27F-AD75-4A12-84EB-35EA4701F1C7}" dt="2022-01-26T15:28:03.707" v="958" actId="14100"/>
          <ac:graphicFrameMkLst>
            <pc:docMk/>
            <pc:sldMk cId="197108551" sldId="268"/>
            <ac:graphicFrameMk id="6" creationId="{58758F4F-2596-49B1-A8D1-6ADDA02E74AD}"/>
          </ac:graphicFrameMkLst>
        </pc:graphicFrameChg>
        <pc:graphicFrameChg chg="del">
          <ac:chgData name="Mari Tiitinen" userId="2f0d308d064b6051" providerId="LiveId" clId="{599BB27F-AD75-4A12-84EB-35EA4701F1C7}" dt="2022-01-26T15:26:14.184" v="945" actId="478"/>
          <ac:graphicFrameMkLst>
            <pc:docMk/>
            <pc:sldMk cId="197108551" sldId="268"/>
            <ac:graphicFrameMk id="9" creationId="{5E932F8C-DC4E-4F9A-A04F-54399EE7853E}"/>
          </ac:graphicFrameMkLst>
        </pc:graphicFrameChg>
      </pc:sldChg>
      <pc:sldChg chg="addSp delSp modSp add mod">
        <pc:chgData name="Mari Tiitinen" userId="2f0d308d064b6051" providerId="LiveId" clId="{599BB27F-AD75-4A12-84EB-35EA4701F1C7}" dt="2022-01-27T14:09:28.176" v="6230" actId="20577"/>
        <pc:sldMkLst>
          <pc:docMk/>
          <pc:sldMk cId="233514764" sldId="269"/>
        </pc:sldMkLst>
        <pc:spChg chg="add mod">
          <ac:chgData name="Mari Tiitinen" userId="2f0d308d064b6051" providerId="LiveId" clId="{599BB27F-AD75-4A12-84EB-35EA4701F1C7}" dt="2022-01-27T13:28:10.820" v="4028" actId="33524"/>
          <ac:spMkLst>
            <pc:docMk/>
            <pc:sldMk cId="233514764" sldId="269"/>
            <ac:spMk id="6" creationId="{7431887F-8092-4077-81FC-53F04A49D50B}"/>
          </ac:spMkLst>
        </pc:spChg>
        <pc:spChg chg="mod">
          <ac:chgData name="Mari Tiitinen" userId="2f0d308d064b6051" providerId="LiveId" clId="{599BB27F-AD75-4A12-84EB-35EA4701F1C7}" dt="2022-01-27T11:50:38.032" v="1041" actId="20577"/>
          <ac:spMkLst>
            <pc:docMk/>
            <pc:sldMk cId="233514764" sldId="269"/>
            <ac:spMk id="7" creationId="{034DD263-F997-4CE3-8913-F4DDEB52A900}"/>
          </ac:spMkLst>
        </pc:spChg>
        <pc:spChg chg="add mod">
          <ac:chgData name="Mari Tiitinen" userId="2f0d308d064b6051" providerId="LiveId" clId="{599BB27F-AD75-4A12-84EB-35EA4701F1C7}" dt="2022-01-27T14:09:28.176" v="6230" actId="20577"/>
          <ac:spMkLst>
            <pc:docMk/>
            <pc:sldMk cId="233514764" sldId="269"/>
            <ac:spMk id="10" creationId="{2E3E12F7-6ED2-4D83-8727-6B905FC69471}"/>
          </ac:spMkLst>
        </pc:spChg>
        <pc:graphicFrameChg chg="del">
          <ac:chgData name="Mari Tiitinen" userId="2f0d308d064b6051" providerId="LiveId" clId="{599BB27F-AD75-4A12-84EB-35EA4701F1C7}" dt="2022-01-27T11:50:41.291" v="1042" actId="478"/>
          <ac:graphicFrameMkLst>
            <pc:docMk/>
            <pc:sldMk cId="233514764" sldId="269"/>
            <ac:graphicFrameMk id="6" creationId="{58758F4F-2596-49B1-A8D1-6ADDA02E74AD}"/>
          </ac:graphicFrameMkLst>
        </pc:graphicFrameChg>
        <pc:graphicFrameChg chg="add mod">
          <ac:chgData name="Mari Tiitinen" userId="2f0d308d064b6051" providerId="LiveId" clId="{599BB27F-AD75-4A12-84EB-35EA4701F1C7}" dt="2022-01-27T13:27:26.359" v="4015" actId="14100"/>
          <ac:graphicFrameMkLst>
            <pc:docMk/>
            <pc:sldMk cId="233514764" sldId="269"/>
            <ac:graphicFrameMk id="9" creationId="{3FE6AC8F-853E-44B4-9668-711773EB2BE5}"/>
          </ac:graphicFrameMkLst>
        </pc:graphicFrameChg>
      </pc:sldChg>
      <pc:sldChg chg="addSp delSp modSp add mod">
        <pc:chgData name="Mari Tiitinen" userId="2f0d308d064b6051" providerId="LiveId" clId="{599BB27F-AD75-4A12-84EB-35EA4701F1C7}" dt="2022-01-27T14:11:04.830" v="6267" actId="20577"/>
        <pc:sldMkLst>
          <pc:docMk/>
          <pc:sldMk cId="1017882048" sldId="270"/>
        </pc:sldMkLst>
        <pc:spChg chg="mod">
          <ac:chgData name="Mari Tiitinen" userId="2f0d308d064b6051" providerId="LiveId" clId="{599BB27F-AD75-4A12-84EB-35EA4701F1C7}" dt="2022-01-27T12:04:53.315" v="1071" actId="20577"/>
          <ac:spMkLst>
            <pc:docMk/>
            <pc:sldMk cId="1017882048" sldId="270"/>
            <ac:spMk id="7" creationId="{034DD263-F997-4CE3-8913-F4DDEB52A900}"/>
          </ac:spMkLst>
        </pc:spChg>
        <pc:spChg chg="add mod">
          <ac:chgData name="Mari Tiitinen" userId="2f0d308d064b6051" providerId="LiveId" clId="{599BB27F-AD75-4A12-84EB-35EA4701F1C7}" dt="2022-01-27T14:11:04.830" v="6267" actId="20577"/>
          <ac:spMkLst>
            <pc:docMk/>
            <pc:sldMk cId="1017882048" sldId="270"/>
            <ac:spMk id="9" creationId="{6F41964D-FB14-44F5-84AF-FD42B386E581}"/>
          </ac:spMkLst>
        </pc:spChg>
        <pc:graphicFrameChg chg="add mod">
          <ac:chgData name="Mari Tiitinen" userId="2f0d308d064b6051" providerId="LiveId" clId="{599BB27F-AD75-4A12-84EB-35EA4701F1C7}" dt="2022-01-27T12:06:10.202" v="1095" actId="207"/>
          <ac:graphicFrameMkLst>
            <pc:docMk/>
            <pc:sldMk cId="1017882048" sldId="270"/>
            <ac:graphicFrameMk id="6" creationId="{A10DCE89-E049-481D-9C26-10B0C833D951}"/>
          </ac:graphicFrameMkLst>
        </pc:graphicFrameChg>
        <pc:graphicFrameChg chg="del">
          <ac:chgData name="Mari Tiitinen" userId="2f0d308d064b6051" providerId="LiveId" clId="{599BB27F-AD75-4A12-84EB-35EA4701F1C7}" dt="2022-01-27T12:05:37.356" v="1072" actId="478"/>
          <ac:graphicFrameMkLst>
            <pc:docMk/>
            <pc:sldMk cId="1017882048" sldId="270"/>
            <ac:graphicFrameMk id="9" creationId="{3FE6AC8F-853E-44B4-9668-711773EB2BE5}"/>
          </ac:graphicFrameMkLst>
        </pc:graphicFrameChg>
      </pc:sldChg>
      <pc:sldChg chg="addSp delSp modSp add mod">
        <pc:chgData name="Mari Tiitinen" userId="2f0d308d064b6051" providerId="LiveId" clId="{599BB27F-AD75-4A12-84EB-35EA4701F1C7}" dt="2022-01-27T14:13:22.225" v="6347" actId="20577"/>
        <pc:sldMkLst>
          <pc:docMk/>
          <pc:sldMk cId="1652874957" sldId="271"/>
        </pc:sldMkLst>
        <pc:spChg chg="add mod">
          <ac:chgData name="Mari Tiitinen" userId="2f0d308d064b6051" providerId="LiveId" clId="{599BB27F-AD75-4A12-84EB-35EA4701F1C7}" dt="2022-01-27T14:13:22.225" v="6347" actId="20577"/>
          <ac:spMkLst>
            <pc:docMk/>
            <pc:sldMk cId="1652874957" sldId="271"/>
            <ac:spMk id="6" creationId="{F2C87879-8D98-40AA-8638-C6CDBC2A8FC7}"/>
          </ac:spMkLst>
        </pc:spChg>
        <pc:spChg chg="mod">
          <ac:chgData name="Mari Tiitinen" userId="2f0d308d064b6051" providerId="LiveId" clId="{599BB27F-AD75-4A12-84EB-35EA4701F1C7}" dt="2022-01-27T12:06:32.342" v="1101" actId="20577"/>
          <ac:spMkLst>
            <pc:docMk/>
            <pc:sldMk cId="1652874957" sldId="271"/>
            <ac:spMk id="7" creationId="{034DD263-F997-4CE3-8913-F4DDEB52A900}"/>
          </ac:spMkLst>
        </pc:spChg>
        <pc:graphicFrameChg chg="del">
          <ac:chgData name="Mari Tiitinen" userId="2f0d308d064b6051" providerId="LiveId" clId="{599BB27F-AD75-4A12-84EB-35EA4701F1C7}" dt="2022-01-27T12:06:36.252" v="1102" actId="478"/>
          <ac:graphicFrameMkLst>
            <pc:docMk/>
            <pc:sldMk cId="1652874957" sldId="271"/>
            <ac:graphicFrameMk id="6" creationId="{A10DCE89-E049-481D-9C26-10B0C833D951}"/>
          </ac:graphicFrameMkLst>
        </pc:graphicFrameChg>
        <pc:graphicFrameChg chg="add mod">
          <ac:chgData name="Mari Tiitinen" userId="2f0d308d064b6051" providerId="LiveId" clId="{599BB27F-AD75-4A12-84EB-35EA4701F1C7}" dt="2022-01-27T12:08:19.292" v="1117" actId="1076"/>
          <ac:graphicFrameMkLst>
            <pc:docMk/>
            <pc:sldMk cId="1652874957" sldId="271"/>
            <ac:graphicFrameMk id="9" creationId="{9B1B2D4B-42E8-4D39-89BA-CE7688E76452}"/>
          </ac:graphicFrameMkLst>
        </pc:graphicFrameChg>
      </pc:sldChg>
      <pc:sldChg chg="addSp delSp modSp add mod">
        <pc:chgData name="Mari Tiitinen" userId="2f0d308d064b6051" providerId="LiveId" clId="{599BB27F-AD75-4A12-84EB-35EA4701F1C7}" dt="2022-01-27T13:50:24.491" v="4957" actId="20577"/>
        <pc:sldMkLst>
          <pc:docMk/>
          <pc:sldMk cId="2339050325" sldId="272"/>
        </pc:sldMkLst>
        <pc:spChg chg="mod">
          <ac:chgData name="Mari Tiitinen" userId="2f0d308d064b6051" providerId="LiveId" clId="{599BB27F-AD75-4A12-84EB-35EA4701F1C7}" dt="2022-01-27T12:08:31.144" v="1138" actId="20577"/>
          <ac:spMkLst>
            <pc:docMk/>
            <pc:sldMk cId="2339050325" sldId="272"/>
            <ac:spMk id="7" creationId="{034DD263-F997-4CE3-8913-F4DDEB52A900}"/>
          </ac:spMkLst>
        </pc:spChg>
        <pc:spChg chg="add mod">
          <ac:chgData name="Mari Tiitinen" userId="2f0d308d064b6051" providerId="LiveId" clId="{599BB27F-AD75-4A12-84EB-35EA4701F1C7}" dt="2022-01-27T13:50:24.491" v="4957" actId="20577"/>
          <ac:spMkLst>
            <pc:docMk/>
            <pc:sldMk cId="2339050325" sldId="272"/>
            <ac:spMk id="9" creationId="{00D80BC1-F0AD-4AFF-B3BB-C47DF18EBD6B}"/>
          </ac:spMkLst>
        </pc:spChg>
        <pc:graphicFrameChg chg="add mod">
          <ac:chgData name="Mari Tiitinen" userId="2f0d308d064b6051" providerId="LiveId" clId="{599BB27F-AD75-4A12-84EB-35EA4701F1C7}" dt="2022-01-27T12:10:10.173" v="1170" actId="207"/>
          <ac:graphicFrameMkLst>
            <pc:docMk/>
            <pc:sldMk cId="2339050325" sldId="272"/>
            <ac:graphicFrameMk id="6" creationId="{E8E3FA47-CB01-488F-974A-2240D3780A28}"/>
          </ac:graphicFrameMkLst>
        </pc:graphicFrameChg>
        <pc:graphicFrameChg chg="del">
          <ac:chgData name="Mari Tiitinen" userId="2f0d308d064b6051" providerId="LiveId" clId="{599BB27F-AD75-4A12-84EB-35EA4701F1C7}" dt="2022-01-27T12:08:35.856" v="1139" actId="478"/>
          <ac:graphicFrameMkLst>
            <pc:docMk/>
            <pc:sldMk cId="2339050325" sldId="272"/>
            <ac:graphicFrameMk id="9" creationId="{9B1B2D4B-42E8-4D39-89BA-CE7688E76452}"/>
          </ac:graphicFrameMkLst>
        </pc:graphicFrameChg>
      </pc:sldChg>
      <pc:sldChg chg="addSp delSp modSp add mod ord">
        <pc:chgData name="Mari Tiitinen" userId="2f0d308d064b6051" providerId="LiveId" clId="{599BB27F-AD75-4A12-84EB-35EA4701F1C7}" dt="2022-01-27T12:48:50.920" v="3064" actId="20577"/>
        <pc:sldMkLst>
          <pc:docMk/>
          <pc:sldMk cId="2270954874" sldId="273"/>
        </pc:sldMkLst>
        <pc:spChg chg="add mod">
          <ac:chgData name="Mari Tiitinen" userId="2f0d308d064b6051" providerId="LiveId" clId="{599BB27F-AD75-4A12-84EB-35EA4701F1C7}" dt="2022-01-27T12:48:50.920" v="3064" actId="20577"/>
          <ac:spMkLst>
            <pc:docMk/>
            <pc:sldMk cId="2270954874" sldId="273"/>
            <ac:spMk id="2" creationId="{6E927DF1-60C9-4BF2-874F-EFBA005EB980}"/>
          </ac:spMkLst>
        </pc:spChg>
        <pc:spChg chg="mod">
          <ac:chgData name="Mari Tiitinen" userId="2f0d308d064b6051" providerId="LiveId" clId="{599BB27F-AD75-4A12-84EB-35EA4701F1C7}" dt="2022-01-27T12:14:35.892" v="1242" actId="20577"/>
          <ac:spMkLst>
            <pc:docMk/>
            <pc:sldMk cId="2270954874" sldId="273"/>
            <ac:spMk id="7" creationId="{034DD263-F997-4CE3-8913-F4DDEB52A900}"/>
          </ac:spMkLst>
        </pc:spChg>
        <pc:graphicFrameChg chg="del mod">
          <ac:chgData name="Mari Tiitinen" userId="2f0d308d064b6051" providerId="LiveId" clId="{599BB27F-AD75-4A12-84EB-35EA4701F1C7}" dt="2022-01-27T12:13:05.638" v="1177" actId="478"/>
          <ac:graphicFrameMkLst>
            <pc:docMk/>
            <pc:sldMk cId="2270954874" sldId="273"/>
            <ac:graphicFrameMk id="6" creationId="{271BD2DC-09B6-4182-BDE2-716344E7D5B8}"/>
          </ac:graphicFrameMkLst>
        </pc:graphicFrameChg>
        <pc:picChg chg="add del mod">
          <ac:chgData name="Mari Tiitinen" userId="2f0d308d064b6051" providerId="LiveId" clId="{599BB27F-AD75-4A12-84EB-35EA4701F1C7}" dt="2022-01-27T12:30:23.588" v="2442" actId="478"/>
          <ac:picMkLst>
            <pc:docMk/>
            <pc:sldMk cId="2270954874" sldId="273"/>
            <ac:picMk id="4" creationId="{F6A2968B-229D-47FC-84EE-4C8376FCAA7F}"/>
          </ac:picMkLst>
        </pc:picChg>
        <pc:picChg chg="add mod">
          <ac:chgData name="Mari Tiitinen" userId="2f0d308d064b6051" providerId="LiveId" clId="{599BB27F-AD75-4A12-84EB-35EA4701F1C7}" dt="2022-01-27T12:30:47.109" v="2448" actId="14100"/>
          <ac:picMkLst>
            <pc:docMk/>
            <pc:sldMk cId="2270954874" sldId="273"/>
            <ac:picMk id="10" creationId="{D50326BB-A2F9-4FE3-B1E0-0E971AD4B522}"/>
          </ac:picMkLst>
        </pc:picChg>
        <pc:picChg chg="del">
          <ac:chgData name="Mari Tiitinen" userId="2f0d308d064b6051" providerId="LiveId" clId="{599BB27F-AD75-4A12-84EB-35EA4701F1C7}" dt="2022-01-27T12:29:30.673" v="2431" actId="478"/>
          <ac:picMkLst>
            <pc:docMk/>
            <pc:sldMk cId="2270954874" sldId="273"/>
            <ac:picMk id="11" creationId="{6E2B867C-96F0-4413-BBBF-8F749B6F2B21}"/>
          </ac:picMkLst>
        </pc:picChg>
        <pc:picChg chg="del">
          <ac:chgData name="Mari Tiitinen" userId="2f0d308d064b6051" providerId="LiveId" clId="{599BB27F-AD75-4A12-84EB-35EA4701F1C7}" dt="2022-01-27T12:29:29.656" v="2430" actId="478"/>
          <ac:picMkLst>
            <pc:docMk/>
            <pc:sldMk cId="2270954874" sldId="273"/>
            <ac:picMk id="13" creationId="{CCCE5E74-1C1E-45B5-AAF5-FB6C7FDBB3F3}"/>
          </ac:picMkLst>
        </pc:picChg>
      </pc:sldChg>
      <pc:sldChg chg="addSp delSp modSp add mod">
        <pc:chgData name="Mari Tiitinen" userId="2f0d308d064b6051" providerId="LiveId" clId="{599BB27F-AD75-4A12-84EB-35EA4701F1C7}" dt="2022-01-27T14:23:12.836" v="6656" actId="1076"/>
        <pc:sldMkLst>
          <pc:docMk/>
          <pc:sldMk cId="2007120595" sldId="274"/>
        </pc:sldMkLst>
        <pc:spChg chg="mod">
          <ac:chgData name="Mari Tiitinen" userId="2f0d308d064b6051" providerId="LiveId" clId="{599BB27F-AD75-4A12-84EB-35EA4701F1C7}" dt="2022-01-27T13:51:19.873" v="4968" actId="20577"/>
          <ac:spMkLst>
            <pc:docMk/>
            <pc:sldMk cId="2007120595" sldId="274"/>
            <ac:spMk id="7" creationId="{034DD263-F997-4CE3-8913-F4DDEB52A900}"/>
          </ac:spMkLst>
        </pc:spChg>
        <pc:spChg chg="del">
          <ac:chgData name="Mari Tiitinen" userId="2f0d308d064b6051" providerId="LiveId" clId="{599BB27F-AD75-4A12-84EB-35EA4701F1C7}" dt="2022-01-27T13:51:24.186" v="4969" actId="478"/>
          <ac:spMkLst>
            <pc:docMk/>
            <pc:sldMk cId="2007120595" sldId="274"/>
            <ac:spMk id="9" creationId="{00D80BC1-F0AD-4AFF-B3BB-C47DF18EBD6B}"/>
          </ac:spMkLst>
        </pc:spChg>
        <pc:spChg chg="add del mod">
          <ac:chgData name="Mari Tiitinen" userId="2f0d308d064b6051" providerId="LiveId" clId="{599BB27F-AD75-4A12-84EB-35EA4701F1C7}" dt="2022-01-27T14:17:59.447" v="6625" actId="1076"/>
          <ac:spMkLst>
            <pc:docMk/>
            <pc:sldMk cId="2007120595" sldId="274"/>
            <ac:spMk id="10" creationId="{3668E917-7FB1-4F7C-8D5B-EB4C3D2F9E9A}"/>
          </ac:spMkLst>
        </pc:spChg>
        <pc:graphicFrameChg chg="add del mod">
          <ac:chgData name="Mari Tiitinen" userId="2f0d308d064b6051" providerId="LiveId" clId="{599BB27F-AD75-4A12-84EB-35EA4701F1C7}" dt="2022-01-27T14:06:30.894" v="6083" actId="12084"/>
          <ac:graphicFrameMkLst>
            <pc:docMk/>
            <pc:sldMk cId="2007120595" sldId="274"/>
            <ac:graphicFrameMk id="2" creationId="{59821DC0-872B-4CF8-8D78-81E61F39F7F3}"/>
          </ac:graphicFrameMkLst>
        </pc:graphicFrameChg>
        <pc:graphicFrameChg chg="del">
          <ac:chgData name="Mari Tiitinen" userId="2f0d308d064b6051" providerId="LiveId" clId="{599BB27F-AD75-4A12-84EB-35EA4701F1C7}" dt="2022-01-27T13:51:26.118" v="4970" actId="478"/>
          <ac:graphicFrameMkLst>
            <pc:docMk/>
            <pc:sldMk cId="2007120595" sldId="274"/>
            <ac:graphicFrameMk id="6" creationId="{E8E3FA47-CB01-488F-974A-2240D3780A28}"/>
          </ac:graphicFrameMkLst>
        </pc:graphicFrameChg>
        <pc:picChg chg="add mod">
          <ac:chgData name="Mari Tiitinen" userId="2f0d308d064b6051" providerId="LiveId" clId="{599BB27F-AD75-4A12-84EB-35EA4701F1C7}" dt="2022-01-27T14:23:12.836" v="6656" actId="1076"/>
          <ac:picMkLst>
            <pc:docMk/>
            <pc:sldMk cId="2007120595" sldId="274"/>
            <ac:picMk id="4" creationId="{70F3281E-E330-46CE-B850-5FE9F143720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0d308d064b6051/Work/PE%20Dat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2f0d308d064b6051/Work/PE%20Data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0d308d064b6051/Work/PE%20Data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0d308d064b6051/Work/PE%20Data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0d308d064b6051/Work/PE%20Data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f0d308d064b6051/Work/PE%20Data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4F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5-47C6-AD0A-3CA2AA3D7FD8}"/>
              </c:ext>
            </c:extLst>
          </c:dPt>
          <c:dPt>
            <c:idx val="1"/>
            <c:bubble3D val="0"/>
            <c:spPr>
              <a:solidFill>
                <a:srgbClr val="E73E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5-47C6-AD0A-3CA2AA3D7F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5-47C6-AD0A-3CA2AA3D7F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5-47C6-AD0A-3CA2AA3D7F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75-47C6-AD0A-3CA2AA3D7F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75-47C6-AD0A-3CA2AA3D7FD8}"/>
              </c:ext>
            </c:extLst>
          </c:dPt>
          <c:dLbls>
            <c:dLbl>
              <c:idx val="0"/>
              <c:layout>
                <c:manualLayout>
                  <c:x val="-4.70313145711901E-2"/>
                  <c:y val="6.9629050775112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n.</a:t>
                    </a:r>
                    <a:fld id="{C3D95F10-7679-4BD7-80F0-B5DADEB8811C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9E470C46-3D40-4CE4-AC4A-B5EB6849FCC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75-47C6-AD0A-3CA2AA3D7F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n.</a:t>
                    </a:r>
                    <a:fld id="{75561D76-6F31-4A08-8822-EBF5BE66BDEF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10DD7C05-BA8A-4926-942F-E0EB381C459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75-47C6-AD0A-3CA2AA3D7F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n.</a:t>
                    </a:r>
                    <a:fld id="{6A2184B1-0D21-46E5-B064-76B2B05235B8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15727530-A7F9-4D39-ADE5-F6270D3A4C8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75-47C6-AD0A-3CA2AA3D7FD8}"/>
                </c:ext>
              </c:extLst>
            </c:dLbl>
            <c:dLbl>
              <c:idx val="3"/>
              <c:layout>
                <c:manualLayout>
                  <c:x val="-4.0063712412495248E-2"/>
                  <c:y val="2.3209683591703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n.</a:t>
                    </a:r>
                    <a:fld id="{C4A5C431-52DA-4214-8A00-AA3612F1A859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A3A1DBE9-8536-49A7-AD03-83EDB612A45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75-47C6-AD0A-3CA2AA3D7FD8}"/>
                </c:ext>
              </c:extLst>
            </c:dLbl>
            <c:dLbl>
              <c:idx val="4"/>
              <c:layout>
                <c:manualLayout>
                  <c:x val="-8.1711594213433845E-3"/>
                  <c:y val="-9.28387343668160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n.</a:t>
                    </a:r>
                    <a:fld id="{15681FD8-5575-4FE3-8369-7189C1A0B5E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</a:t>
                    </a:r>
                    <a:r>
                      <a:rPr lang="en-US" baseline="0" dirty="0"/>
                      <a:t> </a:t>
                    </a:r>
                    <a:fld id="{3CEF3621-2258-42F6-AE00-FC49455E1DF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075-47C6-AD0A-3CA2AA3D7FD8}"/>
                </c:ext>
              </c:extLst>
            </c:dLbl>
            <c:dLbl>
              <c:idx val="5"/>
              <c:layout>
                <c:manualLayout>
                  <c:x val="1.3597513597513598E-2"/>
                  <c:y val="2.84656988329063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75-47C6-AD0A-3CA2AA3D7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'[PE Data 2021.xlsx]Sheet6'!$H$3:$H$7</c:f>
              <c:strCache>
                <c:ptCount val="5"/>
                <c:pt idx="0">
                  <c:v>White Ethnic Background </c:v>
                </c:pt>
                <c:pt idx="1">
                  <c:v>Black Ethnic Background </c:v>
                </c:pt>
                <c:pt idx="2">
                  <c:v>Asian Ethnic Background </c:v>
                </c:pt>
                <c:pt idx="3">
                  <c:v>Other Ethnic Background</c:v>
                </c:pt>
                <c:pt idx="4">
                  <c:v>Mixed/Multiple Ethnic Background</c:v>
                </c:pt>
              </c:strCache>
            </c:strRef>
          </c:cat>
          <c:val>
            <c:numRef>
              <c:f>'[PE Data 2021.xlsx]Sheet6'!$I$3:$I$7</c:f>
              <c:numCache>
                <c:formatCode>General</c:formatCode>
                <c:ptCount val="5"/>
                <c:pt idx="0">
                  <c:v>843</c:v>
                </c:pt>
                <c:pt idx="1">
                  <c:v>214</c:v>
                </c:pt>
                <c:pt idx="2">
                  <c:v>142</c:v>
                </c:pt>
                <c:pt idx="3">
                  <c:v>63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75-47C6-AD0A-3CA2AA3D7FD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075-47C6-AD0A-3CA2AA3D7F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075-47C6-AD0A-3CA2AA3D7F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075-47C6-AD0A-3CA2AA3D7F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075-47C6-AD0A-3CA2AA3D7F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075-47C6-AD0A-3CA2AA3D7F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075-47C6-AD0A-3CA2AA3D7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'[PE Data 2021.xlsx]Sheet6'!$H$3:$H$7</c:f>
              <c:strCache>
                <c:ptCount val="5"/>
                <c:pt idx="0">
                  <c:v>White Ethnic Background </c:v>
                </c:pt>
                <c:pt idx="1">
                  <c:v>Black Ethnic Background </c:v>
                </c:pt>
                <c:pt idx="2">
                  <c:v>Asian Ethnic Background </c:v>
                </c:pt>
                <c:pt idx="3">
                  <c:v>Other Ethnic Background</c:v>
                </c:pt>
                <c:pt idx="4">
                  <c:v>Mixed/Multiple Ethnic Background</c:v>
                </c:pt>
              </c:strCache>
            </c:strRef>
          </c:cat>
          <c:val>
            <c:numRef>
              <c:f>'[PE Data 2021.xlsx]Sheet6'!$J$3:$J$7</c:f>
              <c:numCache>
                <c:formatCode>0%</c:formatCode>
                <c:ptCount val="5"/>
                <c:pt idx="0">
                  <c:v>0.6643026004728132</c:v>
                </c:pt>
                <c:pt idx="1">
                  <c:v>0.16863672182821118</c:v>
                </c:pt>
                <c:pt idx="2">
                  <c:v>0.11189913317572892</c:v>
                </c:pt>
                <c:pt idx="3">
                  <c:v>4.9645390070921988E-2</c:v>
                </c:pt>
                <c:pt idx="4">
                  <c:v>5.5161544523246652E-3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075-47C6-AD0A-3CA2AA3D7F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4F6B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oppins Light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 Data 2021.xlsx]Sheet6'!$H$13:$H$17</c:f>
              <c:strCache>
                <c:ptCount val="5"/>
                <c:pt idx="0">
                  <c:v>Asian Ethnic Background (n.142)</c:v>
                </c:pt>
                <c:pt idx="1">
                  <c:v>White Ethnic Background (n.843)</c:v>
                </c:pt>
                <c:pt idx="2">
                  <c:v>Black Ethnic Background (n.214)</c:v>
                </c:pt>
                <c:pt idx="3">
                  <c:v>Other Ethnic Background (n.63)</c:v>
                </c:pt>
                <c:pt idx="4">
                  <c:v>Mixed/Multiple Ethnic Background (n.7)</c:v>
                </c:pt>
              </c:strCache>
            </c:strRef>
          </c:cat>
          <c:val>
            <c:numRef>
              <c:f>'[PE Data 2021.xlsx]Sheet6'!$I$13:$I$17</c:f>
              <c:numCache>
                <c:formatCode>0.00</c:formatCode>
                <c:ptCount val="5"/>
                <c:pt idx="0">
                  <c:v>3.5704225352112675</c:v>
                </c:pt>
                <c:pt idx="1">
                  <c:v>3.759193357058126</c:v>
                </c:pt>
                <c:pt idx="2">
                  <c:v>3.7943925233644862</c:v>
                </c:pt>
                <c:pt idx="3">
                  <c:v>3.8888888888888888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0-4D40-8CEB-529FC8C5D4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57577759"/>
        <c:axId val="1357578175"/>
      </c:barChart>
      <c:catAx>
        <c:axId val="135757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357578175"/>
        <c:crosses val="autoZero"/>
        <c:auto val="1"/>
        <c:lblAlgn val="ctr"/>
        <c:lblOffset val="100"/>
        <c:noMultiLvlLbl val="0"/>
      </c:catAx>
      <c:valAx>
        <c:axId val="1357578175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35757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Poppins Light" panose="00000400000000000000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'[PE Data 2021.xlsx]Sheet6'!$C$50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004F6B"/>
            </a:solidFill>
            <a:ln>
              <a:noFill/>
            </a:ln>
            <a:effectLst/>
          </c:spPr>
          <c:invertIfNegative val="0"/>
          <c:cat>
            <c:strRef>
              <c:f>'[PE Data 2021.xlsx]Sheet6'!$B$51:$B$55</c:f>
              <c:strCache>
                <c:ptCount val="5"/>
                <c:pt idx="0">
                  <c:v>Asian Ethnic Background (n.142)</c:v>
                </c:pt>
                <c:pt idx="1">
                  <c:v>Black Ethnic Background (n.214)</c:v>
                </c:pt>
                <c:pt idx="2">
                  <c:v>Mixed/Multiple Ethnic Background (n.7)</c:v>
                </c:pt>
                <c:pt idx="3">
                  <c:v>Other Ethnic Background (n.63)</c:v>
                </c:pt>
                <c:pt idx="4">
                  <c:v>White Ethnic Background (n.843)</c:v>
                </c:pt>
              </c:strCache>
            </c:strRef>
          </c:cat>
          <c:val>
            <c:numRef>
              <c:f>'[PE Data 2021.xlsx]Sheet6'!$C$51:$C$55</c:f>
              <c:numCache>
                <c:formatCode>0%</c:formatCode>
                <c:ptCount val="5"/>
                <c:pt idx="0">
                  <c:v>0.14084507042253522</c:v>
                </c:pt>
                <c:pt idx="1">
                  <c:v>0.25233644859813081</c:v>
                </c:pt>
                <c:pt idx="2">
                  <c:v>0.2857142857142857</c:v>
                </c:pt>
                <c:pt idx="3">
                  <c:v>0.22222222222222221</c:v>
                </c:pt>
                <c:pt idx="4">
                  <c:v>0.27758007117437722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3-4487-A2C0-1441E630D38B}"/>
            </c:ext>
          </c:extLst>
        </c:ser>
        <c:ser>
          <c:idx val="1"/>
          <c:order val="1"/>
          <c:tx>
            <c:strRef>
              <c:f>'[PE Data 2021.xlsx]Sheet6'!$D$50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E73E97"/>
            </a:solidFill>
            <a:ln>
              <a:noFill/>
            </a:ln>
            <a:effectLst/>
          </c:spPr>
          <c:invertIfNegative val="0"/>
          <c:cat>
            <c:strRef>
              <c:f>'[PE Data 2021.xlsx]Sheet6'!$B$51:$B$55</c:f>
              <c:strCache>
                <c:ptCount val="5"/>
                <c:pt idx="0">
                  <c:v>Asian Ethnic Background (n.142)</c:v>
                </c:pt>
                <c:pt idx="1">
                  <c:v>Black Ethnic Background (n.214)</c:v>
                </c:pt>
                <c:pt idx="2">
                  <c:v>Mixed/Multiple Ethnic Background (n.7)</c:v>
                </c:pt>
                <c:pt idx="3">
                  <c:v>Other Ethnic Background (n.63)</c:v>
                </c:pt>
                <c:pt idx="4">
                  <c:v>White Ethnic Background (n.843)</c:v>
                </c:pt>
              </c:strCache>
            </c:strRef>
          </c:cat>
          <c:val>
            <c:numRef>
              <c:f>'[PE Data 2021.xlsx]Sheet6'!$D$51:$D$55</c:f>
              <c:numCache>
                <c:formatCode>0%</c:formatCode>
                <c:ptCount val="5"/>
                <c:pt idx="0">
                  <c:v>0.46478873239436619</c:v>
                </c:pt>
                <c:pt idx="1">
                  <c:v>0.42056074766355139</c:v>
                </c:pt>
                <c:pt idx="2">
                  <c:v>0.42857142857142855</c:v>
                </c:pt>
                <c:pt idx="3">
                  <c:v>0.53968253968253965</c:v>
                </c:pt>
                <c:pt idx="4">
                  <c:v>0.4045077105575326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3-4487-A2C0-1441E630D38B}"/>
            </c:ext>
          </c:extLst>
        </c:ser>
        <c:ser>
          <c:idx val="2"/>
          <c:order val="2"/>
          <c:tx>
            <c:strRef>
              <c:f>'[PE Data 2021.xlsx]Sheet6'!$E$50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'[PE Data 2021.xlsx]Sheet6'!$B$51:$B$55</c:f>
              <c:strCache>
                <c:ptCount val="5"/>
                <c:pt idx="0">
                  <c:v>Asian Ethnic Background (n.142)</c:v>
                </c:pt>
                <c:pt idx="1">
                  <c:v>Black Ethnic Background (n.214)</c:v>
                </c:pt>
                <c:pt idx="2">
                  <c:v>Mixed/Multiple Ethnic Background (n.7)</c:v>
                </c:pt>
                <c:pt idx="3">
                  <c:v>Other Ethnic Background (n.63)</c:v>
                </c:pt>
                <c:pt idx="4">
                  <c:v>White Ethnic Background (n.843)</c:v>
                </c:pt>
              </c:strCache>
            </c:strRef>
          </c:cat>
          <c:val>
            <c:numRef>
              <c:f>'[PE Data 2021.xlsx]Sheet6'!$E$51:$E$55</c:f>
              <c:numCache>
                <c:formatCode>0%</c:formatCode>
                <c:ptCount val="5"/>
                <c:pt idx="0">
                  <c:v>0.28169014084507044</c:v>
                </c:pt>
                <c:pt idx="1">
                  <c:v>0.23364485981308411</c:v>
                </c:pt>
                <c:pt idx="2">
                  <c:v>0.2857142857142857</c:v>
                </c:pt>
                <c:pt idx="3">
                  <c:v>0.15873015873015872</c:v>
                </c:pt>
                <c:pt idx="4">
                  <c:v>0.17793594306049823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73-4487-A2C0-1441E630D38B}"/>
            </c:ext>
          </c:extLst>
        </c:ser>
        <c:ser>
          <c:idx val="3"/>
          <c:order val="3"/>
          <c:tx>
            <c:strRef>
              <c:f>'[PE Data 2021.xlsx]Sheet6'!$F$50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'[PE Data 2021.xlsx]Sheet6'!$B$51:$B$55</c:f>
              <c:strCache>
                <c:ptCount val="5"/>
                <c:pt idx="0">
                  <c:v>Asian Ethnic Background (n.142)</c:v>
                </c:pt>
                <c:pt idx="1">
                  <c:v>Black Ethnic Background (n.214)</c:v>
                </c:pt>
                <c:pt idx="2">
                  <c:v>Mixed/Multiple Ethnic Background (n.7)</c:v>
                </c:pt>
                <c:pt idx="3">
                  <c:v>Other Ethnic Background (n.63)</c:v>
                </c:pt>
                <c:pt idx="4">
                  <c:v>White Ethnic Background (n.843)</c:v>
                </c:pt>
              </c:strCache>
            </c:strRef>
          </c:cat>
          <c:val>
            <c:numRef>
              <c:f>'[PE Data 2021.xlsx]Sheet6'!$F$51:$F$55</c:f>
              <c:numCache>
                <c:formatCode>0%</c:formatCode>
                <c:ptCount val="5"/>
                <c:pt idx="0">
                  <c:v>4.9295774647887321E-2</c:v>
                </c:pt>
                <c:pt idx="1">
                  <c:v>5.6074766355140186E-2</c:v>
                </c:pt>
                <c:pt idx="2">
                  <c:v>0</c:v>
                </c:pt>
                <c:pt idx="3">
                  <c:v>6.3492063492063489E-2</c:v>
                </c:pt>
                <c:pt idx="4">
                  <c:v>7.9478054567022532E-2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73-4487-A2C0-1441E630D38B}"/>
            </c:ext>
          </c:extLst>
        </c:ser>
        <c:ser>
          <c:idx val="4"/>
          <c:order val="4"/>
          <c:tx>
            <c:strRef>
              <c:f>'[PE Data 2021.xlsx]Sheet6'!$G$50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'[PE Data 2021.xlsx]Sheet6'!$B$51:$B$55</c:f>
              <c:strCache>
                <c:ptCount val="5"/>
                <c:pt idx="0">
                  <c:v>Asian Ethnic Background (n.142)</c:v>
                </c:pt>
                <c:pt idx="1">
                  <c:v>Black Ethnic Background (n.214)</c:v>
                </c:pt>
                <c:pt idx="2">
                  <c:v>Mixed/Multiple Ethnic Background (n.7)</c:v>
                </c:pt>
                <c:pt idx="3">
                  <c:v>Other Ethnic Background (n.63)</c:v>
                </c:pt>
                <c:pt idx="4">
                  <c:v>White Ethnic Background (n.843)</c:v>
                </c:pt>
              </c:strCache>
            </c:strRef>
          </c:cat>
          <c:val>
            <c:numRef>
              <c:f>'[PE Data 2021.xlsx]Sheet6'!$G$51:$G$55</c:f>
              <c:numCache>
                <c:formatCode>0%</c:formatCode>
                <c:ptCount val="5"/>
                <c:pt idx="0">
                  <c:v>6.3380281690140844E-2</c:v>
                </c:pt>
                <c:pt idx="1">
                  <c:v>3.7383177570093455E-2</c:v>
                </c:pt>
                <c:pt idx="2">
                  <c:v>0</c:v>
                </c:pt>
                <c:pt idx="3">
                  <c:v>1.5873015873015872E-2</c:v>
                </c:pt>
                <c:pt idx="4">
                  <c:v>6.0498220640569395E-2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3-4487-A2C0-1441E630D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728895"/>
        <c:axId val="1288721407"/>
      </c:barChart>
      <c:catAx>
        <c:axId val="128872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288721407"/>
        <c:crosses val="autoZero"/>
        <c:auto val="1"/>
        <c:lblAlgn val="ctr"/>
        <c:lblOffset val="100"/>
        <c:noMultiLvlLbl val="0"/>
      </c:catAx>
      <c:valAx>
        <c:axId val="1288721407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28872889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'[PE Data 2021.xlsx]Sheet6'!$C$65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cat>
            <c:strRef>
              <c:f>'[PE Data 2021.xlsx]Sheet6'!$B$66:$B$70</c:f>
              <c:strCache>
                <c:ptCount val="5"/>
                <c:pt idx="0">
                  <c:v>Asian Ethnic Background </c:v>
                </c:pt>
                <c:pt idx="1">
                  <c:v>Black Ethnic Background </c:v>
                </c:pt>
                <c:pt idx="2">
                  <c:v>Mixed/Multiple Ethnic Background</c:v>
                </c:pt>
                <c:pt idx="3">
                  <c:v>Other Ethnic Background</c:v>
                </c:pt>
                <c:pt idx="4">
                  <c:v>White Ethnic Background </c:v>
                </c:pt>
              </c:strCache>
            </c:strRef>
          </c:cat>
          <c:val>
            <c:numRef>
              <c:f>'[PE Data 2021.xlsx]Sheet6'!$C$66:$C$70</c:f>
              <c:numCache>
                <c:formatCode>0%</c:formatCode>
                <c:ptCount val="5"/>
                <c:pt idx="0">
                  <c:v>0.60563380281690138</c:v>
                </c:pt>
                <c:pt idx="1">
                  <c:v>0.67289719626168221</c:v>
                </c:pt>
                <c:pt idx="2">
                  <c:v>0.7142857142857143</c:v>
                </c:pt>
                <c:pt idx="3">
                  <c:v>0.76190476190476186</c:v>
                </c:pt>
                <c:pt idx="4">
                  <c:v>0.68208778173190987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D-42D9-ABAC-8C87E455E934}"/>
            </c:ext>
          </c:extLst>
        </c:ser>
        <c:ser>
          <c:idx val="1"/>
          <c:order val="1"/>
          <c:tx>
            <c:strRef>
              <c:f>'[PE Data 2021.xlsx]Sheet6'!$D$65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9B93E"/>
            </a:solidFill>
            <a:ln>
              <a:noFill/>
            </a:ln>
            <a:effectLst/>
          </c:spPr>
          <c:invertIfNegative val="0"/>
          <c:cat>
            <c:strRef>
              <c:f>'[PE Data 2021.xlsx]Sheet6'!$B$66:$B$70</c:f>
              <c:strCache>
                <c:ptCount val="5"/>
                <c:pt idx="0">
                  <c:v>Asian Ethnic Background </c:v>
                </c:pt>
                <c:pt idx="1">
                  <c:v>Black Ethnic Background </c:v>
                </c:pt>
                <c:pt idx="2">
                  <c:v>Mixed/Multiple Ethnic Background</c:v>
                </c:pt>
                <c:pt idx="3">
                  <c:v>Other Ethnic Background</c:v>
                </c:pt>
                <c:pt idx="4">
                  <c:v>White Ethnic Background </c:v>
                </c:pt>
              </c:strCache>
            </c:strRef>
          </c:cat>
          <c:val>
            <c:numRef>
              <c:f>'[PE Data 2021.xlsx]Sheet6'!$D$66:$D$70</c:f>
              <c:numCache>
                <c:formatCode>0%</c:formatCode>
                <c:ptCount val="5"/>
                <c:pt idx="0">
                  <c:v>0.28169014084507044</c:v>
                </c:pt>
                <c:pt idx="1">
                  <c:v>0.23364485981308411</c:v>
                </c:pt>
                <c:pt idx="2">
                  <c:v>0.2857142857142857</c:v>
                </c:pt>
                <c:pt idx="3">
                  <c:v>0.15873015873015872</c:v>
                </c:pt>
                <c:pt idx="4">
                  <c:v>0.17793594306049823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D-42D9-ABAC-8C87E455E934}"/>
            </c:ext>
          </c:extLst>
        </c:ser>
        <c:ser>
          <c:idx val="2"/>
          <c:order val="2"/>
          <c:tx>
            <c:strRef>
              <c:f>'[PE Data 2021.xlsx]Sheet6'!$E$65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5C6670"/>
            </a:solidFill>
            <a:ln>
              <a:noFill/>
            </a:ln>
            <a:effectLst/>
          </c:spPr>
          <c:invertIfNegative val="0"/>
          <c:cat>
            <c:strRef>
              <c:f>'[PE Data 2021.xlsx]Sheet6'!$B$66:$B$70</c:f>
              <c:strCache>
                <c:ptCount val="5"/>
                <c:pt idx="0">
                  <c:v>Asian Ethnic Background </c:v>
                </c:pt>
                <c:pt idx="1">
                  <c:v>Black Ethnic Background </c:v>
                </c:pt>
                <c:pt idx="2">
                  <c:v>Mixed/Multiple Ethnic Background</c:v>
                </c:pt>
                <c:pt idx="3">
                  <c:v>Other Ethnic Background</c:v>
                </c:pt>
                <c:pt idx="4">
                  <c:v>White Ethnic Background </c:v>
                </c:pt>
              </c:strCache>
            </c:strRef>
          </c:cat>
          <c:val>
            <c:numRef>
              <c:f>'[PE Data 2021.xlsx]Sheet6'!$E$66:$E$70</c:f>
              <c:numCache>
                <c:formatCode>0%</c:formatCode>
                <c:ptCount val="5"/>
                <c:pt idx="0">
                  <c:v>0.11267605633802817</c:v>
                </c:pt>
                <c:pt idx="1">
                  <c:v>9.3457943925233641E-2</c:v>
                </c:pt>
                <c:pt idx="2">
                  <c:v>0</c:v>
                </c:pt>
                <c:pt idx="3">
                  <c:v>7.9365079365079361E-2</c:v>
                </c:pt>
                <c:pt idx="4">
                  <c:v>0.13997627520759193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D-42D9-ABAC-8C87E455E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3653039"/>
        <c:axId val="793630159"/>
      </c:barChart>
      <c:catAx>
        <c:axId val="79365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793630159"/>
        <c:crosses val="autoZero"/>
        <c:auto val="1"/>
        <c:lblAlgn val="ctr"/>
        <c:lblOffset val="100"/>
        <c:noMultiLvlLbl val="0"/>
      </c:catAx>
      <c:valAx>
        <c:axId val="793630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79365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ysClr val="windowText" lastClr="000000"/>
          </a:solidFill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r>
              <a:rPr lang="en-GB"/>
              <a:t>Access to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'[PE Data 2021.xlsx]Sheet3'!$L$2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cat>
            <c:strRef>
              <c:f>'[PE Data 2021.xlsx]Sheet3'!$K$3:$K$7</c:f>
              <c:strCache>
                <c:ptCount val="5"/>
                <c:pt idx="0">
                  <c:v>Asian (n.63)</c:v>
                </c:pt>
                <c:pt idx="1">
                  <c:v>Black (n.76)</c:v>
                </c:pt>
                <c:pt idx="2">
                  <c:v>Mixed/Multiple (n.1)</c:v>
                </c:pt>
                <c:pt idx="3">
                  <c:v>Other (n.20)</c:v>
                </c:pt>
                <c:pt idx="4">
                  <c:v>White (n.265)</c:v>
                </c:pt>
              </c:strCache>
            </c:strRef>
          </c:cat>
          <c:val>
            <c:numRef>
              <c:f>'[PE Data 2021.xlsx]Sheet3'!$L$3:$L$7</c:f>
              <c:numCache>
                <c:formatCode>0%</c:formatCode>
                <c:ptCount val="5"/>
                <c:pt idx="0">
                  <c:v>0.19047619047619047</c:v>
                </c:pt>
                <c:pt idx="1">
                  <c:v>0.26315789473684209</c:v>
                </c:pt>
                <c:pt idx="2">
                  <c:v>0</c:v>
                </c:pt>
                <c:pt idx="3">
                  <c:v>0.25</c:v>
                </c:pt>
                <c:pt idx="4">
                  <c:v>0.30943396226415093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2-4D82-AF64-569CE7C98D00}"/>
            </c:ext>
          </c:extLst>
        </c:ser>
        <c:ser>
          <c:idx val="1"/>
          <c:order val="1"/>
          <c:tx>
            <c:strRef>
              <c:f>'[PE Data 2021.xlsx]Sheet3'!$M$2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9B93E"/>
            </a:solidFill>
            <a:ln>
              <a:noFill/>
            </a:ln>
            <a:effectLst/>
          </c:spPr>
          <c:invertIfNegative val="0"/>
          <c:cat>
            <c:strRef>
              <c:f>'[PE Data 2021.xlsx]Sheet3'!$K$3:$K$7</c:f>
              <c:strCache>
                <c:ptCount val="5"/>
                <c:pt idx="0">
                  <c:v>Asian (n.63)</c:v>
                </c:pt>
                <c:pt idx="1">
                  <c:v>Black (n.76)</c:v>
                </c:pt>
                <c:pt idx="2">
                  <c:v>Mixed/Multiple (n.1)</c:v>
                </c:pt>
                <c:pt idx="3">
                  <c:v>Other (n.20)</c:v>
                </c:pt>
                <c:pt idx="4">
                  <c:v>White (n.265)</c:v>
                </c:pt>
              </c:strCache>
            </c:strRef>
          </c:cat>
          <c:val>
            <c:numRef>
              <c:f>'[PE Data 2021.xlsx]Sheet3'!$M$3:$M$7</c:f>
              <c:numCache>
                <c:formatCode>0%</c:formatCode>
                <c:ptCount val="5"/>
                <c:pt idx="0">
                  <c:v>6.3492063492063489E-2</c:v>
                </c:pt>
                <c:pt idx="1">
                  <c:v>0.11842105263157894</c:v>
                </c:pt>
                <c:pt idx="2">
                  <c:v>0</c:v>
                </c:pt>
                <c:pt idx="3">
                  <c:v>0.05</c:v>
                </c:pt>
                <c:pt idx="4">
                  <c:v>8.6792452830188674E-2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2-4D82-AF64-569CE7C98D00}"/>
            </c:ext>
          </c:extLst>
        </c:ser>
        <c:ser>
          <c:idx val="2"/>
          <c:order val="2"/>
          <c:tx>
            <c:strRef>
              <c:f>'[PE Data 2021.xlsx]Sheet3'!$N$2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5C6670"/>
            </a:solidFill>
            <a:ln>
              <a:noFill/>
            </a:ln>
            <a:effectLst/>
          </c:spPr>
          <c:invertIfNegative val="0"/>
          <c:cat>
            <c:strRef>
              <c:f>'[PE Data 2021.xlsx]Sheet3'!$K$3:$K$7</c:f>
              <c:strCache>
                <c:ptCount val="5"/>
                <c:pt idx="0">
                  <c:v>Asian (n.63)</c:v>
                </c:pt>
                <c:pt idx="1">
                  <c:v>Black (n.76)</c:v>
                </c:pt>
                <c:pt idx="2">
                  <c:v>Mixed/Multiple (n.1)</c:v>
                </c:pt>
                <c:pt idx="3">
                  <c:v>Other (n.20)</c:v>
                </c:pt>
                <c:pt idx="4">
                  <c:v>White (n.265)</c:v>
                </c:pt>
              </c:strCache>
            </c:strRef>
          </c:cat>
          <c:val>
            <c:numRef>
              <c:f>'[PE Data 2021.xlsx]Sheet3'!$N$3:$N$7</c:f>
              <c:numCache>
                <c:formatCode>0%</c:formatCode>
                <c:ptCount val="5"/>
                <c:pt idx="0">
                  <c:v>0.74603174603174605</c:v>
                </c:pt>
                <c:pt idx="1">
                  <c:v>0.61842105263157898</c:v>
                </c:pt>
                <c:pt idx="2">
                  <c:v>1</c:v>
                </c:pt>
                <c:pt idx="3">
                  <c:v>0.7</c:v>
                </c:pt>
                <c:pt idx="4">
                  <c:v>0.60377358490566035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2-4D82-AF64-569CE7C98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9684144"/>
        <c:axId val="2099677488"/>
      </c:barChart>
      <c:catAx>
        <c:axId val="20996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2099677488"/>
        <c:crosses val="autoZero"/>
        <c:auto val="1"/>
        <c:lblAlgn val="ctr"/>
        <c:lblOffset val="100"/>
        <c:noMultiLvlLbl val="0"/>
      </c:catAx>
      <c:valAx>
        <c:axId val="2099677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209968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ysClr val="windowText" lastClr="000000"/>
          </a:solidFill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r>
              <a:rPr lang="en-GB" dirty="0"/>
              <a:t>Administration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'[PE Data 2021.xlsx]Sheet3'!$L$10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cat>
            <c:strRef>
              <c:f>'[PE Data 2021.xlsx]Sheet3'!$K$11:$K$15</c:f>
              <c:strCache>
                <c:ptCount val="5"/>
                <c:pt idx="0">
                  <c:v>Asian (n.168)</c:v>
                </c:pt>
                <c:pt idx="1">
                  <c:v>Black (n.252)</c:v>
                </c:pt>
                <c:pt idx="2">
                  <c:v>Mixed/Multiple (n.10)</c:v>
                </c:pt>
                <c:pt idx="3">
                  <c:v>Other (n.79)</c:v>
                </c:pt>
                <c:pt idx="4">
                  <c:v>White (n.977)</c:v>
                </c:pt>
              </c:strCache>
            </c:strRef>
          </c:cat>
          <c:val>
            <c:numRef>
              <c:f>'[PE Data 2021.xlsx]Sheet3'!$L$11:$L$15</c:f>
              <c:numCache>
                <c:formatCode>0%</c:formatCode>
                <c:ptCount val="5"/>
                <c:pt idx="0">
                  <c:v>0.34523809523809523</c:v>
                </c:pt>
                <c:pt idx="1">
                  <c:v>0.44047619047619047</c:v>
                </c:pt>
                <c:pt idx="2">
                  <c:v>0.4</c:v>
                </c:pt>
                <c:pt idx="3">
                  <c:v>0.44303797468354428</c:v>
                </c:pt>
                <c:pt idx="4">
                  <c:v>0.46059365404298874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C-4B02-B7FA-7CA6C3B411A9}"/>
            </c:ext>
          </c:extLst>
        </c:ser>
        <c:ser>
          <c:idx val="1"/>
          <c:order val="1"/>
          <c:tx>
            <c:strRef>
              <c:f>'[PE Data 2021.xlsx]Sheet3'!$M$10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9B93E"/>
            </a:solidFill>
            <a:ln>
              <a:noFill/>
            </a:ln>
            <a:effectLst/>
          </c:spPr>
          <c:invertIfNegative val="0"/>
          <c:cat>
            <c:strRef>
              <c:f>'[PE Data 2021.xlsx]Sheet3'!$K$11:$K$15</c:f>
              <c:strCache>
                <c:ptCount val="5"/>
                <c:pt idx="0">
                  <c:v>Asian (n.168)</c:v>
                </c:pt>
                <c:pt idx="1">
                  <c:v>Black (n.252)</c:v>
                </c:pt>
                <c:pt idx="2">
                  <c:v>Mixed/Multiple (n.10)</c:v>
                </c:pt>
                <c:pt idx="3">
                  <c:v>Other (n.79)</c:v>
                </c:pt>
                <c:pt idx="4">
                  <c:v>White (n.977)</c:v>
                </c:pt>
              </c:strCache>
            </c:strRef>
          </c:cat>
          <c:val>
            <c:numRef>
              <c:f>'[PE Data 2021.xlsx]Sheet3'!$M$11:$M$15</c:f>
              <c:numCache>
                <c:formatCode>0%</c:formatCode>
                <c:ptCount val="5"/>
                <c:pt idx="0">
                  <c:v>7.1428571428571425E-2</c:v>
                </c:pt>
                <c:pt idx="1">
                  <c:v>6.3492063492063489E-2</c:v>
                </c:pt>
                <c:pt idx="2">
                  <c:v>0</c:v>
                </c:pt>
                <c:pt idx="3">
                  <c:v>5.0632911392405063E-2</c:v>
                </c:pt>
                <c:pt idx="4">
                  <c:v>7.0624360286591609E-2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C-4B02-B7FA-7CA6C3B411A9}"/>
            </c:ext>
          </c:extLst>
        </c:ser>
        <c:ser>
          <c:idx val="2"/>
          <c:order val="2"/>
          <c:tx>
            <c:strRef>
              <c:f>'[PE Data 2021.xlsx]Sheet3'!$N$10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5C6670"/>
            </a:solidFill>
            <a:ln>
              <a:noFill/>
            </a:ln>
            <a:effectLst/>
          </c:spPr>
          <c:invertIfNegative val="0"/>
          <c:cat>
            <c:strRef>
              <c:f>'[PE Data 2021.xlsx]Sheet3'!$K$11:$K$15</c:f>
              <c:strCache>
                <c:ptCount val="5"/>
                <c:pt idx="0">
                  <c:v>Asian (n.168)</c:v>
                </c:pt>
                <c:pt idx="1">
                  <c:v>Black (n.252)</c:v>
                </c:pt>
                <c:pt idx="2">
                  <c:v>Mixed/Multiple (n.10)</c:v>
                </c:pt>
                <c:pt idx="3">
                  <c:v>Other (n.79)</c:v>
                </c:pt>
                <c:pt idx="4">
                  <c:v>White (n.977)</c:v>
                </c:pt>
              </c:strCache>
            </c:strRef>
          </c:cat>
          <c:val>
            <c:numRef>
              <c:f>'[PE Data 2021.xlsx]Sheet3'!$N$11:$N$15</c:f>
              <c:numCache>
                <c:formatCode>0%</c:formatCode>
                <c:ptCount val="5"/>
                <c:pt idx="0">
                  <c:v>0.58333333333333337</c:v>
                </c:pt>
                <c:pt idx="1">
                  <c:v>0.49603174603174605</c:v>
                </c:pt>
                <c:pt idx="2">
                  <c:v>0.6</c:v>
                </c:pt>
                <c:pt idx="3">
                  <c:v>0.50632911392405067</c:v>
                </c:pt>
                <c:pt idx="4">
                  <c:v>0.46878198567041968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5C-4B02-B7FA-7CA6C3B41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5643984"/>
        <c:axId val="1765648560"/>
      </c:barChart>
      <c:catAx>
        <c:axId val="176564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765648560"/>
        <c:crosses val="autoZero"/>
        <c:auto val="1"/>
        <c:lblAlgn val="ctr"/>
        <c:lblOffset val="100"/>
        <c:noMultiLvlLbl val="0"/>
      </c:catAx>
      <c:valAx>
        <c:axId val="1765648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76564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ysClr val="windowText" lastClr="000000"/>
          </a:solidFill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r>
              <a:rPr lang="en-GB" dirty="0"/>
              <a:t>Staff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'[PE Data 2021.xlsx]Sheet3'!$L$17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cat>
            <c:strRef>
              <c:f>'[PE Data 2021.xlsx]Sheet3'!$K$18:$K$22</c:f>
              <c:strCache>
                <c:ptCount val="5"/>
                <c:pt idx="0">
                  <c:v>Asian (n.71)</c:v>
                </c:pt>
                <c:pt idx="1">
                  <c:v>Black (n.120)</c:v>
                </c:pt>
                <c:pt idx="2">
                  <c:v>Mixed/Multiple (n.4)</c:v>
                </c:pt>
                <c:pt idx="3">
                  <c:v>Other (n.32)</c:v>
                </c:pt>
                <c:pt idx="4">
                  <c:v>White (n.470)</c:v>
                </c:pt>
              </c:strCache>
            </c:strRef>
          </c:cat>
          <c:val>
            <c:numRef>
              <c:f>'[PE Data 2021.xlsx]Sheet3'!$L$18:$L$22</c:f>
              <c:numCache>
                <c:formatCode>0%</c:formatCode>
                <c:ptCount val="5"/>
                <c:pt idx="0">
                  <c:v>0.78873239436619713</c:v>
                </c:pt>
                <c:pt idx="1">
                  <c:v>0.80833333333333335</c:v>
                </c:pt>
                <c:pt idx="2">
                  <c:v>1</c:v>
                </c:pt>
                <c:pt idx="3">
                  <c:v>0.8125</c:v>
                </c:pt>
                <c:pt idx="4">
                  <c:v>0.77659574468085102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A-4E8E-B522-48EAE1E3832A}"/>
            </c:ext>
          </c:extLst>
        </c:ser>
        <c:ser>
          <c:idx val="1"/>
          <c:order val="1"/>
          <c:tx>
            <c:strRef>
              <c:f>'[PE Data 2021.xlsx]Sheet3'!$M$17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9B93E"/>
            </a:solidFill>
            <a:ln>
              <a:noFill/>
            </a:ln>
            <a:effectLst/>
          </c:spPr>
          <c:invertIfNegative val="0"/>
          <c:cat>
            <c:strRef>
              <c:f>'[PE Data 2021.xlsx]Sheet3'!$K$18:$K$22</c:f>
              <c:strCache>
                <c:ptCount val="5"/>
                <c:pt idx="0">
                  <c:v>Asian (n.71)</c:v>
                </c:pt>
                <c:pt idx="1">
                  <c:v>Black (n.120)</c:v>
                </c:pt>
                <c:pt idx="2">
                  <c:v>Mixed/Multiple (n.4)</c:v>
                </c:pt>
                <c:pt idx="3">
                  <c:v>Other (n.32)</c:v>
                </c:pt>
                <c:pt idx="4">
                  <c:v>White (n.470)</c:v>
                </c:pt>
              </c:strCache>
            </c:strRef>
          </c:cat>
          <c:val>
            <c:numRef>
              <c:f>'[PE Data 2021.xlsx]Sheet3'!$M$18:$M$22</c:f>
              <c:numCache>
                <c:formatCode>0%</c:formatCode>
                <c:ptCount val="5"/>
                <c:pt idx="0">
                  <c:v>8.4507042253521125E-2</c:v>
                </c:pt>
                <c:pt idx="1">
                  <c:v>0.10833333333333334</c:v>
                </c:pt>
                <c:pt idx="2">
                  <c:v>0</c:v>
                </c:pt>
                <c:pt idx="3">
                  <c:v>9.375E-2</c:v>
                </c:pt>
                <c:pt idx="4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A-4E8E-B522-48EAE1E3832A}"/>
            </c:ext>
          </c:extLst>
        </c:ser>
        <c:ser>
          <c:idx val="2"/>
          <c:order val="2"/>
          <c:tx>
            <c:strRef>
              <c:f>'[PE Data 2021.xlsx]Sheet3'!$N$17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5C6670"/>
            </a:solidFill>
            <a:ln>
              <a:noFill/>
            </a:ln>
            <a:effectLst/>
          </c:spPr>
          <c:invertIfNegative val="0"/>
          <c:cat>
            <c:strRef>
              <c:f>'[PE Data 2021.xlsx]Sheet3'!$K$18:$K$22</c:f>
              <c:strCache>
                <c:ptCount val="5"/>
                <c:pt idx="0">
                  <c:v>Asian (n.71)</c:v>
                </c:pt>
                <c:pt idx="1">
                  <c:v>Black (n.120)</c:v>
                </c:pt>
                <c:pt idx="2">
                  <c:v>Mixed/Multiple (n.4)</c:v>
                </c:pt>
                <c:pt idx="3">
                  <c:v>Other (n.32)</c:v>
                </c:pt>
                <c:pt idx="4">
                  <c:v>White (n.470)</c:v>
                </c:pt>
              </c:strCache>
            </c:strRef>
          </c:cat>
          <c:val>
            <c:numRef>
              <c:f>'[PE Data 2021.xlsx]Sheet3'!$N$18:$N$22</c:f>
              <c:numCache>
                <c:formatCode>0%</c:formatCode>
                <c:ptCount val="5"/>
                <c:pt idx="0">
                  <c:v>0.12676056338028169</c:v>
                </c:pt>
                <c:pt idx="1">
                  <c:v>8.3333333333333329E-2</c:v>
                </c:pt>
                <c:pt idx="2">
                  <c:v>0</c:v>
                </c:pt>
                <c:pt idx="3">
                  <c:v>9.375E-2</c:v>
                </c:pt>
                <c:pt idx="4">
                  <c:v>0.15957446808510639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A-4E8E-B522-48EAE1E3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3507072"/>
        <c:axId val="1963504992"/>
      </c:barChart>
      <c:catAx>
        <c:axId val="19635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3504992"/>
        <c:crosses val="autoZero"/>
        <c:auto val="1"/>
        <c:lblAlgn val="ctr"/>
        <c:lblOffset val="100"/>
        <c:noMultiLvlLbl val="0"/>
      </c:catAx>
      <c:valAx>
        <c:axId val="1963504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35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ysClr val="windowText" lastClr="000000"/>
          </a:solidFill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r>
              <a:rPr lang="en-GB" dirty="0"/>
              <a:t>Treatment and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'[PE Data 2021.xlsx]Sheet3'!$L$24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cat>
            <c:strRef>
              <c:f>'[PE Data 2021.xlsx]Sheet3'!$K$25:$K$29</c:f>
              <c:strCache>
                <c:ptCount val="5"/>
                <c:pt idx="0">
                  <c:v>Asian (n.27)</c:v>
                </c:pt>
                <c:pt idx="1">
                  <c:v>Black (n.64)</c:v>
                </c:pt>
                <c:pt idx="2">
                  <c:v>Mixed/Multiple (n.2)</c:v>
                </c:pt>
                <c:pt idx="3">
                  <c:v>Other (n.16)</c:v>
                </c:pt>
                <c:pt idx="4">
                  <c:v>White (n.257)</c:v>
                </c:pt>
              </c:strCache>
            </c:strRef>
          </c:cat>
          <c:val>
            <c:numRef>
              <c:f>'[PE Data 2021.xlsx]Sheet3'!$L$25:$L$29</c:f>
              <c:numCache>
                <c:formatCode>0%</c:formatCode>
                <c:ptCount val="5"/>
                <c:pt idx="0">
                  <c:v>0.88888888888888884</c:v>
                </c:pt>
                <c:pt idx="1">
                  <c:v>0.671875</c:v>
                </c:pt>
                <c:pt idx="2">
                  <c:v>1</c:v>
                </c:pt>
                <c:pt idx="3">
                  <c:v>0.75</c:v>
                </c:pt>
                <c:pt idx="4">
                  <c:v>0.68871595330739299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2-43A0-9EC8-86A55A8BAEA0}"/>
            </c:ext>
          </c:extLst>
        </c:ser>
        <c:ser>
          <c:idx val="1"/>
          <c:order val="1"/>
          <c:tx>
            <c:strRef>
              <c:f>'[PE Data 2021.xlsx]Sheet3'!$M$24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9B93E"/>
            </a:solidFill>
            <a:ln>
              <a:noFill/>
            </a:ln>
            <a:effectLst/>
          </c:spPr>
          <c:invertIfNegative val="0"/>
          <c:cat>
            <c:strRef>
              <c:f>'[PE Data 2021.xlsx]Sheet3'!$K$25:$K$29</c:f>
              <c:strCache>
                <c:ptCount val="5"/>
                <c:pt idx="0">
                  <c:v>Asian (n.27)</c:v>
                </c:pt>
                <c:pt idx="1">
                  <c:v>Black (n.64)</c:v>
                </c:pt>
                <c:pt idx="2">
                  <c:v>Mixed/Multiple (n.2)</c:v>
                </c:pt>
                <c:pt idx="3">
                  <c:v>Other (n.16)</c:v>
                </c:pt>
                <c:pt idx="4">
                  <c:v>White (n.257)</c:v>
                </c:pt>
              </c:strCache>
            </c:strRef>
          </c:cat>
          <c:val>
            <c:numRef>
              <c:f>'[PE Data 2021.xlsx]Sheet3'!$M$25:$M$29</c:f>
              <c:numCache>
                <c:formatCode>0%</c:formatCode>
                <c:ptCount val="5"/>
                <c:pt idx="0">
                  <c:v>0.1111111111111111</c:v>
                </c:pt>
                <c:pt idx="1">
                  <c:v>3.125E-2</c:v>
                </c:pt>
                <c:pt idx="2">
                  <c:v>0</c:v>
                </c:pt>
                <c:pt idx="3">
                  <c:v>0.25</c:v>
                </c:pt>
                <c:pt idx="4">
                  <c:v>6.6147859922178989E-2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2-43A0-9EC8-86A55A8BAEA0}"/>
            </c:ext>
          </c:extLst>
        </c:ser>
        <c:ser>
          <c:idx val="2"/>
          <c:order val="2"/>
          <c:tx>
            <c:strRef>
              <c:f>'[PE Data 2021.xlsx]Sheet3'!$N$24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5C6670"/>
            </a:solidFill>
            <a:ln>
              <a:noFill/>
            </a:ln>
            <a:effectLst/>
          </c:spPr>
          <c:invertIfNegative val="0"/>
          <c:cat>
            <c:strRef>
              <c:f>'[PE Data 2021.xlsx]Sheet3'!$K$25:$K$29</c:f>
              <c:strCache>
                <c:ptCount val="5"/>
                <c:pt idx="0">
                  <c:v>Asian (n.27)</c:v>
                </c:pt>
                <c:pt idx="1">
                  <c:v>Black (n.64)</c:v>
                </c:pt>
                <c:pt idx="2">
                  <c:v>Mixed/Multiple (n.2)</c:v>
                </c:pt>
                <c:pt idx="3">
                  <c:v>Other (n.16)</c:v>
                </c:pt>
                <c:pt idx="4">
                  <c:v>White (n.257)</c:v>
                </c:pt>
              </c:strCache>
            </c:strRef>
          </c:cat>
          <c:val>
            <c:numRef>
              <c:f>'[PE Data 2021.xlsx]Sheet3'!$N$25:$N$29</c:f>
              <c:numCache>
                <c:formatCode>0%</c:formatCode>
                <c:ptCount val="5"/>
                <c:pt idx="0">
                  <c:v>0</c:v>
                </c:pt>
                <c:pt idx="1">
                  <c:v>0.296875</c:v>
                </c:pt>
                <c:pt idx="2">
                  <c:v>0</c:v>
                </c:pt>
                <c:pt idx="3">
                  <c:v>0</c:v>
                </c:pt>
                <c:pt idx="4">
                  <c:v>0.24513618677042801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2-43A0-9EC8-86A55A8BA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9353664"/>
        <c:axId val="1439354080"/>
      </c:barChart>
      <c:catAx>
        <c:axId val="14393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439354080"/>
        <c:crosses val="autoZero"/>
        <c:auto val="1"/>
        <c:lblAlgn val="ctr"/>
        <c:lblOffset val="100"/>
        <c:noMultiLvlLbl val="0"/>
      </c:catAx>
      <c:valAx>
        <c:axId val="1439354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oppins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4393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Poppins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ysClr val="windowText" lastClr="000000"/>
          </a:solidFill>
          <a:latin typeface="Poppins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CB6E-F86A-4884-AC46-08EEF9A71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2D77E-99D4-4817-B3B1-730C61157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8E1B-DA65-4949-806B-594C63AD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6BBB-297C-4084-93DA-60FEC011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EE33-0FFC-4516-B02C-095A4987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0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1060-32F4-4EC6-B15A-9821E024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D321B-3CC8-4372-A987-E04124CDA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0968-BE39-4B3A-B805-8F93FFE7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1743-D3FF-453A-A5D7-C37DD93A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3541-FCA3-4627-81F4-12811EAD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BA852-4C25-4B78-BC68-CB6871D98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FB9B7-B447-4BF6-AF65-8E63700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66BC-8FC7-4263-A95E-8F1675D4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BF7A-D306-4CED-B806-351111DC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48A90-C04F-4D02-9525-5FC24704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2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1713-0C63-4E36-A407-F7C0583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DBCD-57AF-49CE-8F7E-E13F15D15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0C80-6A57-43C3-9634-F89A7192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3BDA-BAE9-4C23-94E1-E25C5598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97D9-6DB9-4EB4-8898-51179303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BC7D-4962-416B-831F-1EEF3C7E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5CBC8-EC18-467D-8295-5E06C11A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1778-1C52-43D0-B65B-A88D9F8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5DD27-3868-42C2-BFBE-EE68CDD3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2D971-C4B1-4D66-B4ED-A17BCAB9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CC69-51B6-4C16-BE0A-CDCBAC10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1B2D-36A9-4E36-AA57-49279B2E3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F1658-FF95-4677-BB77-40A5ACB52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BA28C-903E-4CF5-A40A-6E08F3F5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44F32-E3D5-4087-9EA1-898977B1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88802-8AE8-492D-829A-B1C85830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0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6434-09B5-4915-ADB0-8FE6887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A32DB-6BA8-4BC0-92FF-9A4B30C52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31F1F-7763-4DD0-BF1C-DE7081395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8795C-45FD-4B96-9372-3AC758109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49A9F-8AA3-440A-9AC2-256950BE1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C8752-3321-4086-9CC5-C4567E8A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550DF-5D8F-4F18-8087-BBDD8606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00918-EE61-4742-8C13-E4765EBA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2E0A-6DB6-4AE5-B765-643A801D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0C840-D67A-47F6-AAA7-936089E4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61BA0-77CA-4944-9A27-CF4E749F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97E6D-A997-49EA-9D77-5D2EBA9F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6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59298-A7FA-4318-9F35-A076D07D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5BDED-F6DD-4A4D-883B-C0D493E4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93C03-50F9-4582-B97F-692EA4ED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3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75EE-2B39-407E-9B36-6FFB9374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7F92-CF8F-40C0-8336-EAACD959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121E1-1076-48D9-806E-8CCFCD80E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6F8DE-A0B0-4E86-B302-B3408062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31665-4E3B-45DC-A504-76F189BA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366CA-0A64-4644-B3BF-28A2CA8E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F02B-384E-46CB-B125-61CDC90B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49275-D835-43A6-B3BD-5B292F300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F68A1-F59F-4D21-BE99-83141D24B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61AF0-FA76-480B-8D9A-172F0793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4087A-89BB-4FDA-86F8-82E9FD6B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5B49C-FAD5-4925-A463-E25755A1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9B251-4E8C-4186-8AF8-5DF611B8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38D1-C378-45D0-BA02-8E828221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5BDB2-E281-47AE-823A-863FCFB89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086D-AE08-483F-8ECE-D32C4A08FEF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60D68-4CD1-4043-AF0A-7DC1E3A4A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CB54-A9EB-48F5-8394-467049DDD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03CB-5C06-48BC-A379-18D0AEE0A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1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6BE2-9ECC-4F2D-8032-432755C5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61" y="4778077"/>
            <a:ext cx="10765410" cy="12072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300" b="1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Patient Experience Feedback by Ethnicity – Hammersmith &amp; Fulham</a:t>
            </a:r>
            <a:endParaRPr lang="en-GB" sz="3300" b="1" u="sng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1613C-DAEE-42C0-B9E1-4F775870C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61" y="6250945"/>
            <a:ext cx="9426806" cy="71912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Jan-Dec 2021</a:t>
            </a:r>
            <a:endParaRPr lang="en-GB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80ABDF-4A3B-4D59-AC0B-B3FEF296C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96571"/>
            <a:ext cx="5544248" cy="1885044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person, indoor, standing&#10;&#10;Description automatically generated">
            <a:extLst>
              <a:ext uri="{FF2B5EF4-FFF2-40B4-BE49-F238E27FC236}">
                <a16:creationId xmlns:a16="http://schemas.microsoft.com/office/drawing/2014/main" id="{5B777B05-96EF-4DF0-91C5-5E5A839E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32471"/>
            <a:ext cx="6136213" cy="42800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57896F-5E83-4364-95C1-BCB911E80095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499166" y="261727"/>
            <a:ext cx="0" cy="451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3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Themes and Sentiments–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B1B2D4B-42E8-4D39-89BA-CE7688E76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988081"/>
              </p:ext>
            </p:extLst>
          </p:nvPr>
        </p:nvGraphicFramePr>
        <p:xfrm>
          <a:off x="4385787" y="1202066"/>
          <a:ext cx="7672863" cy="5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C87879-8D98-40AA-8638-C6CDBC2A8FC7}"/>
              </a:ext>
            </a:extLst>
          </p:cNvPr>
          <p:cNvSpPr txBox="1"/>
          <p:nvPr/>
        </p:nvSpPr>
        <p:spPr>
          <a:xfrm>
            <a:off x="256220" y="4552796"/>
            <a:ext cx="369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Staff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received mostly positive feedback with people from Mixed/Multiple background giving 100% positive comments and 81% of both Black and Other backgrounds.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7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Themes and Sentiments– Treatment and 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E3FA47-CB01-488F-974A-2240D3780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80289"/>
              </p:ext>
            </p:extLst>
          </p:nvPr>
        </p:nvGraphicFramePr>
        <p:xfrm>
          <a:off x="4532945" y="1135391"/>
          <a:ext cx="7429500" cy="559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D80BC1-F0AD-4AFF-B3BB-C47DF18EBD6B}"/>
              </a:ext>
            </a:extLst>
          </p:cNvPr>
          <p:cNvSpPr txBox="1"/>
          <p:nvPr/>
        </p:nvSpPr>
        <p:spPr>
          <a:xfrm>
            <a:off x="256220" y="4552796"/>
            <a:ext cx="369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The feedback on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Treatment and Care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varied with different ethnic backgrounds. People from Asian, Mixed/Multiple, and Other backgrounds did not give any negative feedback. There were some negative comments from Black (30%) and White (25%) ethnicities.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68E917-7FB1-4F7C-8D5B-EB4C3D2F9E9A}"/>
              </a:ext>
            </a:extLst>
          </p:cNvPr>
          <p:cNvSpPr txBox="1"/>
          <p:nvPr/>
        </p:nvSpPr>
        <p:spPr>
          <a:xfrm>
            <a:off x="4532945" y="1147573"/>
            <a:ext cx="7067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People from Asian background have the lowest overall satisfaction rating (3.57) out of all 5 main ethnicity groups.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People from Other background had the highest proportion (76%) of Positive ratings. Although it should be noted that we spoke with a low number of patients (63) from this ethnicity group.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Access to Services received mostly negative feedback from all ethnic groups with 75% of Asian ethnicities giving negative feedback. Similarly, Administration received mostly negative feedback with 60% of Mixed/Multiple ethnicities giving negative feedback.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Both Staff and Treatment and Care themes receive mostly positive feedback from all 5 main ethnic groups. There were some negative comments on Treatment and Care from Black (30%) and White (25%) ethnicities.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0F3281E-E330-46CE-B850-5FE9F1437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8" y="4181382"/>
            <a:ext cx="2436919" cy="24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19" y="640091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Introduction</a:t>
            </a:r>
            <a:endParaRPr lang="en-US" kern="1200" dirty="0">
              <a:solidFill>
                <a:srgbClr val="FFFFFF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27DF1-60C9-4BF2-874F-EFBA005EB980}"/>
              </a:ext>
            </a:extLst>
          </p:cNvPr>
          <p:cNvSpPr txBox="1"/>
          <p:nvPr/>
        </p:nvSpPr>
        <p:spPr>
          <a:xfrm>
            <a:off x="4686343" y="1202066"/>
            <a:ext cx="7067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Our Patient Experience </a:t>
            </a:r>
            <a:r>
              <a:rPr lang="en-US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Programme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 collects data from patients about the local health and social care services.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As part of the </a:t>
            </a:r>
            <a:r>
              <a:rPr lang="en-US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programme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, we collect demographic data including ethnicity.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In 2021, a total of 1269 patients gave us feedback on their GP surgery and submitted their ethnic background.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This report has </a:t>
            </a:r>
            <a:r>
              <a:rPr lang="en-US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summarised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 the feedback from these patients and categorized the data by ethnicity.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We have combined ethnic groups in to 5 main groups in order to keep the report clear and concise:</a:t>
            </a:r>
          </a:p>
          <a:p>
            <a:endParaRPr 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Asian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Black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Mixed/Multiple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Other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White</a:t>
            </a:r>
            <a:endParaRPr lang="en-GB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50326BB-A2F9-4FE3-B1E0-0E971AD4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1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19" y="640091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Reviews by Ethnicity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E2B867C-96F0-4413-BBBF-8F749B6F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97" y="5588763"/>
            <a:ext cx="1143964" cy="11439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CCE5E74-1C1E-45B5-AAF5-FB6C7FDBB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2" y="5588763"/>
            <a:ext cx="1143964" cy="114396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3433C7-314D-4DCD-98A9-0C533976A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492740"/>
              </p:ext>
            </p:extLst>
          </p:nvPr>
        </p:nvGraphicFramePr>
        <p:xfrm>
          <a:off x="4532944" y="838200"/>
          <a:ext cx="7290887" cy="547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580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Average Star Rating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47CCC-BC86-4FDB-AAF6-9B647968D641}"/>
              </a:ext>
            </a:extLst>
          </p:cNvPr>
          <p:cNvSpPr txBox="1"/>
          <p:nvPr/>
        </p:nvSpPr>
        <p:spPr>
          <a:xfrm>
            <a:off x="4361496" y="1262692"/>
            <a:ext cx="757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Patients are asked to give the service an overall </a:t>
            </a:r>
            <a:r>
              <a:rPr lang="en-US" b="1" dirty="0">
                <a:latin typeface="Poppins Light" panose="00000400000000000000" pitchFamily="2" charset="0"/>
                <a:cs typeface="Poppins Light" panose="00000400000000000000" pitchFamily="2" charset="0"/>
              </a:rPr>
              <a:t>star rating 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between 1 and 5 (1 = Very Bad, 5 = Very Good)</a:t>
            </a:r>
            <a:endParaRPr lang="en-GB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EE9A2BF-C41A-4FF6-BC2C-CDEEF4F9A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640091"/>
            <a:ext cx="3827134" cy="382713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1037B4B-C21E-401F-9669-C29F201C2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22424"/>
              </p:ext>
            </p:extLst>
          </p:nvPr>
        </p:nvGraphicFramePr>
        <p:xfrm>
          <a:off x="4304345" y="2966074"/>
          <a:ext cx="7754305" cy="389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9B321F7-F547-44AF-B0D6-99A4BFFC71CB}"/>
              </a:ext>
            </a:extLst>
          </p:cNvPr>
          <p:cNvSpPr txBox="1"/>
          <p:nvPr/>
        </p:nvSpPr>
        <p:spPr>
          <a:xfrm>
            <a:off x="332420" y="4529135"/>
            <a:ext cx="369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People from Mixed/Multiple background gave the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highest average star rating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(4.00). The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lowest average star rating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(3.57) was given by people from Asian background.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Star Rating by Ethnicity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C2598-6D29-478F-AA68-6AD658763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475311"/>
              </p:ext>
            </p:extLst>
          </p:nvPr>
        </p:nvGraphicFramePr>
        <p:xfrm>
          <a:off x="4352925" y="1363442"/>
          <a:ext cx="7762875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B7ED79-F039-4C75-BE84-9CC599D6F3F1}"/>
              </a:ext>
            </a:extLst>
          </p:cNvPr>
          <p:cNvSpPr txBox="1"/>
          <p:nvPr/>
        </p:nvSpPr>
        <p:spPr>
          <a:xfrm>
            <a:off x="332420" y="4529135"/>
            <a:ext cx="369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14% of the people from Asian background gave a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Very Good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rating which was the lowest proportion. Asian and White backgrounds had the highest proportions of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Very Bad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ratings (6%).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Star Rating by Ethnicity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37E313-731C-451B-A55B-F6E52927F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693500"/>
              </p:ext>
            </p:extLst>
          </p:nvPr>
        </p:nvGraphicFramePr>
        <p:xfrm>
          <a:off x="4361496" y="1202066"/>
          <a:ext cx="7734300" cy="565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B3E01F-2183-4C58-9475-A655BF526B46}"/>
              </a:ext>
            </a:extLst>
          </p:cNvPr>
          <p:cNvSpPr txBox="1"/>
          <p:nvPr/>
        </p:nvSpPr>
        <p:spPr>
          <a:xfrm>
            <a:off x="332420" y="4529135"/>
            <a:ext cx="369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76% of the people from Other background gave either a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Good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or a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Very Good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(Positive) rating which was the highest proportion. 14% of people from White background gave either a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Bad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or a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Very Bad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(Negative) rating. 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Specific Star Ratings – Service Aspects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035A6-4674-4727-9825-60FE7A154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48588"/>
              </p:ext>
            </p:extLst>
          </p:nvPr>
        </p:nvGraphicFramePr>
        <p:xfrm>
          <a:off x="4361496" y="2095500"/>
          <a:ext cx="7697153" cy="4610097"/>
        </p:xfrm>
        <a:graphic>
          <a:graphicData uri="http://schemas.openxmlformats.org/drawingml/2006/table">
            <a:tbl>
              <a:tblPr/>
              <a:tblGrid>
                <a:gridCol w="3431569">
                  <a:extLst>
                    <a:ext uri="{9D8B030D-6E8A-4147-A177-3AD203B41FA5}">
                      <a16:colId xmlns:a16="http://schemas.microsoft.com/office/drawing/2014/main" val="1600528333"/>
                    </a:ext>
                  </a:extLst>
                </a:gridCol>
                <a:gridCol w="685070">
                  <a:extLst>
                    <a:ext uri="{9D8B030D-6E8A-4147-A177-3AD203B41FA5}">
                      <a16:colId xmlns:a16="http://schemas.microsoft.com/office/drawing/2014/main" val="76408222"/>
                    </a:ext>
                  </a:extLst>
                </a:gridCol>
                <a:gridCol w="556245">
                  <a:extLst>
                    <a:ext uri="{9D8B030D-6E8A-4147-A177-3AD203B41FA5}">
                      <a16:colId xmlns:a16="http://schemas.microsoft.com/office/drawing/2014/main" val="3119667081"/>
                    </a:ext>
                  </a:extLst>
                </a:gridCol>
                <a:gridCol w="1631267">
                  <a:extLst>
                    <a:ext uri="{9D8B030D-6E8A-4147-A177-3AD203B41FA5}">
                      <a16:colId xmlns:a16="http://schemas.microsoft.com/office/drawing/2014/main" val="1964072800"/>
                    </a:ext>
                  </a:extLst>
                </a:gridCol>
                <a:gridCol w="696501">
                  <a:extLst>
                    <a:ext uri="{9D8B030D-6E8A-4147-A177-3AD203B41FA5}">
                      <a16:colId xmlns:a16="http://schemas.microsoft.com/office/drawing/2014/main" val="2408190414"/>
                    </a:ext>
                  </a:extLst>
                </a:gridCol>
                <a:gridCol w="696501">
                  <a:extLst>
                    <a:ext uri="{9D8B030D-6E8A-4147-A177-3AD203B41FA5}">
                      <a16:colId xmlns:a16="http://schemas.microsoft.com/office/drawing/2014/main" val="1001862383"/>
                    </a:ext>
                  </a:extLst>
                </a:gridCol>
              </a:tblGrid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Service Aspect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Asian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Black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Mixed/Multiple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48427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Ease of gaining an appointment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3.32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3.66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3.71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3.69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3.56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94075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Convenience of appointment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3.58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3.83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0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1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3.91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A6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3.76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45533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Cleanliness / Environment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1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4.10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4.57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7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4.11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A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4.11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22801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Staff Attitude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3.88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A9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9D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4.29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8F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3.93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A5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3.98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2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79576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Waiting Time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3.46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3.68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2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4.14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8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3.63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3.63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81726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Treatment explanation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3.84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3.99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1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4.57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7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4.79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1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9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21908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Quality of care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3.89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7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0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B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E7EDF0"/>
                          </a:solidFill>
                          <a:effectLst/>
                          <a:latin typeface="Poppins Light" panose="00000400000000000000" pitchFamily="2" charset="0"/>
                        </a:rPr>
                        <a:t>4.00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38426"/>
                  </a:ext>
                </a:extLst>
              </a:tr>
              <a:tr h="512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Ease of getting through on the phone</a:t>
                      </a:r>
                    </a:p>
                  </a:txBody>
                  <a:tcPr marL="7620" marR="7620" marT="762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3.42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3.51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6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3.71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B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3.54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0000400000000000000" pitchFamily="2" charset="0"/>
                        </a:rPr>
                        <a:t>3.52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D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068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A495E8-0E97-41EC-A57B-5C44C0BA452D}"/>
              </a:ext>
            </a:extLst>
          </p:cNvPr>
          <p:cNvSpPr txBox="1"/>
          <p:nvPr/>
        </p:nvSpPr>
        <p:spPr>
          <a:xfrm>
            <a:off x="4361496" y="1262692"/>
            <a:ext cx="757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Patients are asked to give </a:t>
            </a:r>
            <a:r>
              <a:rPr lang="en-US" b="1" dirty="0">
                <a:latin typeface="Poppins Light" panose="00000400000000000000" pitchFamily="2" charset="0"/>
                <a:cs typeface="Poppins Light" panose="00000400000000000000" pitchFamily="2" charset="0"/>
              </a:rPr>
              <a:t>different aspects of the service 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a star rating between 1 and 5 (1 = Very Bad, 5 = Very Good)</a:t>
            </a:r>
            <a:endParaRPr lang="en-GB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7D798-C5A5-45BA-95BC-CCCD03BA9B8D}"/>
              </a:ext>
            </a:extLst>
          </p:cNvPr>
          <p:cNvSpPr txBox="1"/>
          <p:nvPr/>
        </p:nvSpPr>
        <p:spPr>
          <a:xfrm>
            <a:off x="256220" y="4643435"/>
            <a:ext cx="369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Ease of gaining an appointment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was given the lowest average star rating (3.32) by people from Asian background. </a:t>
            </a:r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Treatment explanation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was given the highest average star rating (4.79) by people from Other background.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Themes and Sentiments– Access to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FE6AC8F-853E-44B4-9668-711773EB2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11817"/>
              </p:ext>
            </p:extLst>
          </p:nvPr>
        </p:nvGraphicFramePr>
        <p:xfrm>
          <a:off x="4456591" y="1917577"/>
          <a:ext cx="7479190" cy="491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1887F-8092-4077-81FC-53F04A49D50B}"/>
              </a:ext>
            </a:extLst>
          </p:cNvPr>
          <p:cNvSpPr txBox="1"/>
          <p:nvPr/>
        </p:nvSpPr>
        <p:spPr>
          <a:xfrm>
            <a:off x="4285142" y="1191034"/>
            <a:ext cx="757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We apply Themes and Sentiments to each feedback we receive. The main themes are </a:t>
            </a:r>
            <a:r>
              <a:rPr lang="en-US" b="1" dirty="0">
                <a:latin typeface="Poppins Light" panose="00000400000000000000" pitchFamily="2" charset="0"/>
                <a:cs typeface="Poppins Light" panose="00000400000000000000" pitchFamily="2" charset="0"/>
              </a:rPr>
              <a:t>Access to Services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en-US" b="1" dirty="0">
                <a:latin typeface="Poppins Light" panose="00000400000000000000" pitchFamily="2" charset="0"/>
                <a:cs typeface="Poppins Light" panose="00000400000000000000" pitchFamily="2" charset="0"/>
              </a:rPr>
              <a:t>Administration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en-US" b="1" dirty="0">
                <a:latin typeface="Poppins Light" panose="00000400000000000000" pitchFamily="2" charset="0"/>
                <a:cs typeface="Poppins Light" panose="00000400000000000000" pitchFamily="2" charset="0"/>
              </a:rPr>
              <a:t>Staff</a:t>
            </a:r>
            <a:r>
              <a:rPr lang="en-US" dirty="0">
                <a:latin typeface="Poppins Light" panose="00000400000000000000" pitchFamily="2" charset="0"/>
                <a:cs typeface="Poppins Light" panose="00000400000000000000" pitchFamily="2" charset="0"/>
              </a:rPr>
              <a:t>, and </a:t>
            </a:r>
            <a:r>
              <a:rPr lang="en-US" b="1" dirty="0">
                <a:latin typeface="Poppins Light" panose="00000400000000000000" pitchFamily="2" charset="0"/>
                <a:cs typeface="Poppins Light" panose="00000400000000000000" pitchFamily="2" charset="0"/>
              </a:rPr>
              <a:t>Treatment and Care</a:t>
            </a:r>
            <a:endParaRPr lang="en-GB" b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E12F7-6ED2-4D83-8727-6B905FC69471}"/>
              </a:ext>
            </a:extLst>
          </p:cNvPr>
          <p:cNvSpPr txBox="1"/>
          <p:nvPr/>
        </p:nvSpPr>
        <p:spPr>
          <a:xfrm>
            <a:off x="290034" y="4549676"/>
            <a:ext cx="369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Access to Services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received mostly negative feedback with people from Asian background giving the highest proportion of comments with a negative sentiment (75%). We have excluded Mixed/Multiple ethnicities as this category only had one response.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4ED51-B04F-482E-988D-B5564A482FFF}"/>
              </a:ext>
            </a:extLst>
          </p:cNvPr>
          <p:cNvSpPr/>
          <p:nvPr/>
        </p:nvSpPr>
        <p:spPr>
          <a:xfrm>
            <a:off x="0" y="0"/>
            <a:ext cx="4276725" cy="6858000"/>
          </a:xfrm>
          <a:prstGeom prst="rect">
            <a:avLst/>
          </a:prstGeom>
          <a:solidFill>
            <a:srgbClr val="004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DD263-F997-4CE3-8913-F4DDEB52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0" y="640091"/>
            <a:ext cx="3849056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Themes and Sentiments– Administration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76989-09AD-4451-A400-139C70D4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5" y="78116"/>
            <a:ext cx="323811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0DCE89-E049-481D-9C26-10B0C833D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295144"/>
              </p:ext>
            </p:extLst>
          </p:nvPr>
        </p:nvGraphicFramePr>
        <p:xfrm>
          <a:off x="4361496" y="1202067"/>
          <a:ext cx="7574283" cy="557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41964D-FB14-44F5-84AF-FD42B386E581}"/>
              </a:ext>
            </a:extLst>
          </p:cNvPr>
          <p:cNvSpPr txBox="1"/>
          <p:nvPr/>
        </p:nvSpPr>
        <p:spPr>
          <a:xfrm>
            <a:off x="332420" y="4785477"/>
            <a:ext cx="369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Administration </a:t>
            </a:r>
            <a:r>
              <a:rPr lang="en-US" sz="16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received mostly negative feedback with people from Mixed/Multiple background giving the highest proportion of comments with a negative sentiment (60%).</a:t>
            </a:r>
            <a:endParaRPr lang="en-GB" sz="16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8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F1995D650BE438EDE219624EC2843" ma:contentTypeVersion="12" ma:contentTypeDescription="Create a new document." ma:contentTypeScope="" ma:versionID="694348b21f807399889589c4348e983b">
  <xsd:schema xmlns:xsd="http://www.w3.org/2001/XMLSchema" xmlns:xs="http://www.w3.org/2001/XMLSchema" xmlns:p="http://schemas.microsoft.com/office/2006/metadata/properties" xmlns:ns2="1c88ff55-8417-48fe-afb6-e914324591d6" xmlns:ns3="48a9649a-591d-4b43-80b4-2b3d8f7d4533" targetNamespace="http://schemas.microsoft.com/office/2006/metadata/properties" ma:root="true" ma:fieldsID="13b978172439f0271eb436304c767fc3" ns2:_="" ns3:_="">
    <xsd:import namespace="1c88ff55-8417-48fe-afb6-e914324591d6"/>
    <xsd:import namespace="48a9649a-591d-4b43-80b4-2b3d8f7d4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8ff55-8417-48fe-afb6-e91432459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9649a-591d-4b43-80b4-2b3d8f7d453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2FEAB7-510E-4847-86EA-95C64FAC9E90}"/>
</file>

<file path=customXml/itemProps2.xml><?xml version="1.0" encoding="utf-8"?>
<ds:datastoreItem xmlns:ds="http://schemas.openxmlformats.org/officeDocument/2006/customXml" ds:itemID="{8F2B6B00-E541-4515-8055-FEC63EE443D7}"/>
</file>

<file path=customXml/itemProps3.xml><?xml version="1.0" encoding="utf-8"?>
<ds:datastoreItem xmlns:ds="http://schemas.openxmlformats.org/officeDocument/2006/customXml" ds:itemID="{678125D0-91DF-4F46-9648-C9F04C6D8B92}"/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767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Poppins Light</vt:lpstr>
      <vt:lpstr>Office Theme</vt:lpstr>
      <vt:lpstr>Patient Experience Feedback by Ethnicity – Hammersmith &amp; Fulham</vt:lpstr>
      <vt:lpstr>Introduction</vt:lpstr>
      <vt:lpstr>Reviews by Ethnicity </vt:lpstr>
      <vt:lpstr>Average Star Rating</vt:lpstr>
      <vt:lpstr>Star Rating by Ethnicity</vt:lpstr>
      <vt:lpstr>Star Rating by Ethnicity</vt:lpstr>
      <vt:lpstr>Specific Star Ratings – Service Aspects</vt:lpstr>
      <vt:lpstr>Themes and Sentiments– Access to Services</vt:lpstr>
      <vt:lpstr>Themes and Sentiments– Administration</vt:lpstr>
      <vt:lpstr>Themes and Sentiments– Staff</vt:lpstr>
      <vt:lpstr>Themes and Sentiments– Treatment and Care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Black, Asian and Minority Ethnic Patient Experience Report – Hammersmith &amp; Fulham</dc:title>
  <dc:creator>Mari Tiitinen</dc:creator>
  <cp:lastModifiedBy>Mari Tiitinen</cp:lastModifiedBy>
  <cp:revision>1</cp:revision>
  <dcterms:created xsi:type="dcterms:W3CDTF">2022-01-24T12:28:44Z</dcterms:created>
  <dcterms:modified xsi:type="dcterms:W3CDTF">2022-01-27T14:23:32Z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0x010100CE3F1995D650BE438EDE219624EC2843</vt:lpwstr>
  </property>
</Properties>
</file>