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2" r:id="rId4"/>
    <p:sldId id="263" r:id="rId5"/>
    <p:sldId id="275"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6670"/>
    <a:srgbClr val="F9B93E"/>
    <a:srgbClr val="84BD00"/>
    <a:srgbClr val="E73E97"/>
    <a:srgbClr val="004F6B"/>
    <a:srgbClr val="7FCBEB"/>
    <a:srgbClr val="00B38C"/>
    <a:srgbClr val="96DF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BAF50C-7DA9-40DC-836F-FCBD8C2E40D0}" v="19" dt="2022-01-27T16:08:15.4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 Tiitinen" userId="2f0d308d064b6051" providerId="LiveId" clId="{BDBAF50C-7DA9-40DC-836F-FCBD8C2E40D0}"/>
    <pc:docChg chg="undo redo custSel addSld delSld modSld sldOrd">
      <pc:chgData name="Mari Tiitinen" userId="2f0d308d064b6051" providerId="LiveId" clId="{BDBAF50C-7DA9-40DC-836F-FCBD8C2E40D0}" dt="2022-01-27T16:48:50.895" v="1492" actId="20577"/>
      <pc:docMkLst>
        <pc:docMk/>
      </pc:docMkLst>
      <pc:sldChg chg="modSp mod">
        <pc:chgData name="Mari Tiitinen" userId="2f0d308d064b6051" providerId="LiveId" clId="{BDBAF50C-7DA9-40DC-836F-FCBD8C2E40D0}" dt="2022-01-27T14:29:59.816" v="74" actId="20577"/>
        <pc:sldMkLst>
          <pc:docMk/>
          <pc:sldMk cId="3779636734" sldId="256"/>
        </pc:sldMkLst>
        <pc:spChg chg="mod">
          <ac:chgData name="Mari Tiitinen" userId="2f0d308d064b6051" providerId="LiveId" clId="{BDBAF50C-7DA9-40DC-836F-FCBD8C2E40D0}" dt="2022-01-27T14:29:59.816" v="74" actId="20577"/>
          <ac:spMkLst>
            <pc:docMk/>
            <pc:sldMk cId="3779636734" sldId="256"/>
            <ac:spMk id="2" creationId="{9AE36BE2-9ECC-4F2D-8032-432755C507E4}"/>
          </ac:spMkLst>
        </pc:spChg>
        <pc:spChg chg="mod">
          <ac:chgData name="Mari Tiitinen" userId="2f0d308d064b6051" providerId="LiveId" clId="{BDBAF50C-7DA9-40DC-836F-FCBD8C2E40D0}" dt="2022-01-27T14:26:57.001" v="54" actId="20577"/>
          <ac:spMkLst>
            <pc:docMk/>
            <pc:sldMk cId="3779636734" sldId="256"/>
            <ac:spMk id="3" creationId="{E741613C-DAEE-42C0-B9E1-4F775870C6AC}"/>
          </ac:spMkLst>
        </pc:spChg>
      </pc:sldChg>
      <pc:sldChg chg="addSp delSp modSp mod">
        <pc:chgData name="Mari Tiitinen" userId="2f0d308d064b6051" providerId="LiveId" clId="{BDBAF50C-7DA9-40DC-836F-FCBD8C2E40D0}" dt="2022-01-27T14:36:25.524" v="125" actId="1076"/>
        <pc:sldMkLst>
          <pc:docMk/>
          <pc:sldMk cId="3195801686" sldId="262"/>
        </pc:sldMkLst>
        <pc:spChg chg="mod">
          <ac:chgData name="Mari Tiitinen" userId="2f0d308d064b6051" providerId="LiveId" clId="{BDBAF50C-7DA9-40DC-836F-FCBD8C2E40D0}" dt="2022-01-27T14:36:25.524" v="125" actId="1076"/>
          <ac:spMkLst>
            <pc:docMk/>
            <pc:sldMk cId="3195801686" sldId="262"/>
            <ac:spMk id="7" creationId="{034DD263-F997-4CE3-8913-F4DDEB52A900}"/>
          </ac:spMkLst>
        </pc:spChg>
        <pc:graphicFrameChg chg="del">
          <ac:chgData name="Mari Tiitinen" userId="2f0d308d064b6051" providerId="LiveId" clId="{BDBAF50C-7DA9-40DC-836F-FCBD8C2E40D0}" dt="2022-01-27T14:33:07.615" v="91" actId="478"/>
          <ac:graphicFrameMkLst>
            <pc:docMk/>
            <pc:sldMk cId="3195801686" sldId="262"/>
            <ac:graphicFrameMk id="9" creationId="{3E3433C7-314D-4DCD-98A9-0C533976A5BE}"/>
          </ac:graphicFrameMkLst>
        </pc:graphicFrameChg>
        <pc:picChg chg="add mod">
          <ac:chgData name="Mari Tiitinen" userId="2f0d308d064b6051" providerId="LiveId" clId="{BDBAF50C-7DA9-40DC-836F-FCBD8C2E40D0}" dt="2022-01-27T14:33:41.932" v="98" actId="1076"/>
          <ac:picMkLst>
            <pc:docMk/>
            <pc:sldMk cId="3195801686" sldId="262"/>
            <ac:picMk id="10" creationId="{86CEEDD5-0E8E-4874-B6CF-B8B226ECD1E1}"/>
          </ac:picMkLst>
        </pc:picChg>
        <pc:picChg chg="del">
          <ac:chgData name="Mari Tiitinen" userId="2f0d308d064b6051" providerId="LiveId" clId="{BDBAF50C-7DA9-40DC-836F-FCBD8C2E40D0}" dt="2022-01-27T14:33:09.820" v="93" actId="478"/>
          <ac:picMkLst>
            <pc:docMk/>
            <pc:sldMk cId="3195801686" sldId="262"/>
            <ac:picMk id="11" creationId="{6E2B867C-96F0-4413-BBBF-8F749B6F2B21}"/>
          </ac:picMkLst>
        </pc:picChg>
        <pc:picChg chg="del">
          <ac:chgData name="Mari Tiitinen" userId="2f0d308d064b6051" providerId="LiveId" clId="{BDBAF50C-7DA9-40DC-836F-FCBD8C2E40D0}" dt="2022-01-27T14:33:09.118" v="92" actId="478"/>
          <ac:picMkLst>
            <pc:docMk/>
            <pc:sldMk cId="3195801686" sldId="262"/>
            <ac:picMk id="13" creationId="{CCCE5E74-1C1E-45B5-AAF5-FB6C7FDBB3F3}"/>
          </ac:picMkLst>
        </pc:picChg>
      </pc:sldChg>
      <pc:sldChg chg="addSp delSp modSp mod">
        <pc:chgData name="Mari Tiitinen" userId="2f0d308d064b6051" providerId="LiveId" clId="{BDBAF50C-7DA9-40DC-836F-FCBD8C2E40D0}" dt="2022-01-27T15:40:13.271" v="774" actId="20577"/>
        <pc:sldMkLst>
          <pc:docMk/>
          <pc:sldMk cId="2058421249" sldId="263"/>
        </pc:sldMkLst>
        <pc:spChg chg="del">
          <ac:chgData name="Mari Tiitinen" userId="2f0d308d064b6051" providerId="LiveId" clId="{BDBAF50C-7DA9-40DC-836F-FCBD8C2E40D0}" dt="2022-01-27T14:37:26.211" v="132" actId="478"/>
          <ac:spMkLst>
            <pc:docMk/>
            <pc:sldMk cId="2058421249" sldId="263"/>
            <ac:spMk id="2" creationId="{0FC47CCC-BC86-4FDB-AAF6-9B647968D641}"/>
          </ac:spMkLst>
        </pc:spChg>
        <pc:spChg chg="add del mod">
          <ac:chgData name="Mari Tiitinen" userId="2f0d308d064b6051" providerId="LiveId" clId="{BDBAF50C-7DA9-40DC-836F-FCBD8C2E40D0}" dt="2022-01-27T14:36:55.856" v="127" actId="478"/>
          <ac:spMkLst>
            <pc:docMk/>
            <pc:sldMk cId="2058421249" sldId="263"/>
            <ac:spMk id="4" creationId="{8C42144D-168A-46E2-BF2D-2C7AB3E50BA8}"/>
          </ac:spMkLst>
        </pc:spChg>
        <pc:spChg chg="del">
          <ac:chgData name="Mari Tiitinen" userId="2f0d308d064b6051" providerId="LiveId" clId="{BDBAF50C-7DA9-40DC-836F-FCBD8C2E40D0}" dt="2022-01-27T14:36:52.043" v="126" actId="478"/>
          <ac:spMkLst>
            <pc:docMk/>
            <pc:sldMk cId="2058421249" sldId="263"/>
            <ac:spMk id="7" creationId="{034DD263-F997-4CE3-8913-F4DDEB52A900}"/>
          </ac:spMkLst>
        </pc:spChg>
        <pc:spChg chg="del">
          <ac:chgData name="Mari Tiitinen" userId="2f0d308d064b6051" providerId="LiveId" clId="{BDBAF50C-7DA9-40DC-836F-FCBD8C2E40D0}" dt="2022-01-27T14:36:57.892" v="128" actId="478"/>
          <ac:spMkLst>
            <pc:docMk/>
            <pc:sldMk cId="2058421249" sldId="263"/>
            <ac:spMk id="13" creationId="{D9B321F7-F547-44AF-B0D6-99A4BFFC71CB}"/>
          </ac:spMkLst>
        </pc:spChg>
        <pc:spChg chg="add mod">
          <ac:chgData name="Mari Tiitinen" userId="2f0d308d064b6051" providerId="LiveId" clId="{BDBAF50C-7DA9-40DC-836F-FCBD8C2E40D0}" dt="2022-01-27T14:38:40.734" v="141" actId="1076"/>
          <ac:spMkLst>
            <pc:docMk/>
            <pc:sldMk cId="2058421249" sldId="263"/>
            <ac:spMk id="14" creationId="{C1A8732C-986A-4D3F-8536-5D40F67E8F29}"/>
          </ac:spMkLst>
        </pc:spChg>
        <pc:spChg chg="add mod">
          <ac:chgData name="Mari Tiitinen" userId="2f0d308d064b6051" providerId="LiveId" clId="{BDBAF50C-7DA9-40DC-836F-FCBD8C2E40D0}" dt="2022-01-27T15:40:13.271" v="774" actId="20577"/>
          <ac:spMkLst>
            <pc:docMk/>
            <pc:sldMk cId="2058421249" sldId="263"/>
            <ac:spMk id="15" creationId="{12133378-F714-4F36-A7D2-F007142C4E80}"/>
          </ac:spMkLst>
        </pc:spChg>
        <pc:graphicFrameChg chg="del">
          <ac:chgData name="Mari Tiitinen" userId="2f0d308d064b6051" providerId="LiveId" clId="{BDBAF50C-7DA9-40DC-836F-FCBD8C2E40D0}" dt="2022-01-27T14:37:27.661" v="133" actId="478"/>
          <ac:graphicFrameMkLst>
            <pc:docMk/>
            <pc:sldMk cId="2058421249" sldId="263"/>
            <ac:graphicFrameMk id="11" creationId="{D1037B4B-C21E-401F-9669-C29F201C2431}"/>
          </ac:graphicFrameMkLst>
        </pc:graphicFrameChg>
        <pc:picChg chg="del">
          <ac:chgData name="Mari Tiitinen" userId="2f0d308d064b6051" providerId="LiveId" clId="{BDBAF50C-7DA9-40DC-836F-FCBD8C2E40D0}" dt="2022-01-27T14:37:24.291" v="131" actId="478"/>
          <ac:picMkLst>
            <pc:docMk/>
            <pc:sldMk cId="2058421249" sldId="263"/>
            <ac:picMk id="12" creationId="{7EE9A2BF-C41A-4FF6-BC2C-CDEEF4F9A4B6}"/>
          </ac:picMkLst>
        </pc:picChg>
        <pc:picChg chg="add mod">
          <ac:chgData name="Mari Tiitinen" userId="2f0d308d064b6051" providerId="LiveId" clId="{BDBAF50C-7DA9-40DC-836F-FCBD8C2E40D0}" dt="2022-01-27T14:39:07.655" v="147" actId="1076"/>
          <ac:picMkLst>
            <pc:docMk/>
            <pc:sldMk cId="2058421249" sldId="263"/>
            <ac:picMk id="16" creationId="{0E2B8C2E-91F4-4C78-9368-E54F6E0EC9AB}"/>
          </ac:picMkLst>
        </pc:picChg>
      </pc:sldChg>
      <pc:sldChg chg="del">
        <pc:chgData name="Mari Tiitinen" userId="2f0d308d064b6051" providerId="LiveId" clId="{BDBAF50C-7DA9-40DC-836F-FCBD8C2E40D0}" dt="2022-01-27T15:37:52.154" v="760" actId="2696"/>
        <pc:sldMkLst>
          <pc:docMk/>
          <pc:sldMk cId="3892884912" sldId="264"/>
        </pc:sldMkLst>
      </pc:sldChg>
      <pc:sldChg chg="del">
        <pc:chgData name="Mari Tiitinen" userId="2f0d308d064b6051" providerId="LiveId" clId="{BDBAF50C-7DA9-40DC-836F-FCBD8C2E40D0}" dt="2022-01-27T15:37:54.845" v="761" actId="2696"/>
        <pc:sldMkLst>
          <pc:docMk/>
          <pc:sldMk cId="2996931242" sldId="265"/>
        </pc:sldMkLst>
      </pc:sldChg>
      <pc:sldChg chg="del">
        <pc:chgData name="Mari Tiitinen" userId="2f0d308d064b6051" providerId="LiveId" clId="{BDBAF50C-7DA9-40DC-836F-FCBD8C2E40D0}" dt="2022-01-27T15:37:56.831" v="762" actId="2696"/>
        <pc:sldMkLst>
          <pc:docMk/>
          <pc:sldMk cId="2730382367" sldId="266"/>
        </pc:sldMkLst>
      </pc:sldChg>
      <pc:sldChg chg="del">
        <pc:chgData name="Mari Tiitinen" userId="2f0d308d064b6051" providerId="LiveId" clId="{BDBAF50C-7DA9-40DC-836F-FCBD8C2E40D0}" dt="2022-01-27T15:37:59.018" v="763" actId="2696"/>
        <pc:sldMkLst>
          <pc:docMk/>
          <pc:sldMk cId="233514764" sldId="269"/>
        </pc:sldMkLst>
      </pc:sldChg>
      <pc:sldChg chg="del">
        <pc:chgData name="Mari Tiitinen" userId="2f0d308d064b6051" providerId="LiveId" clId="{BDBAF50C-7DA9-40DC-836F-FCBD8C2E40D0}" dt="2022-01-27T15:38:00.904" v="764" actId="2696"/>
        <pc:sldMkLst>
          <pc:docMk/>
          <pc:sldMk cId="1017882048" sldId="270"/>
        </pc:sldMkLst>
      </pc:sldChg>
      <pc:sldChg chg="del">
        <pc:chgData name="Mari Tiitinen" userId="2f0d308d064b6051" providerId="LiveId" clId="{BDBAF50C-7DA9-40DC-836F-FCBD8C2E40D0}" dt="2022-01-27T15:38:03.255" v="765" actId="2696"/>
        <pc:sldMkLst>
          <pc:docMk/>
          <pc:sldMk cId="1652874957" sldId="271"/>
        </pc:sldMkLst>
      </pc:sldChg>
      <pc:sldChg chg="del">
        <pc:chgData name="Mari Tiitinen" userId="2f0d308d064b6051" providerId="LiveId" clId="{BDBAF50C-7DA9-40DC-836F-FCBD8C2E40D0}" dt="2022-01-27T15:38:05.676" v="766" actId="2696"/>
        <pc:sldMkLst>
          <pc:docMk/>
          <pc:sldMk cId="2339050325" sldId="272"/>
        </pc:sldMkLst>
      </pc:sldChg>
      <pc:sldChg chg="addSp delSp modSp mod">
        <pc:chgData name="Mari Tiitinen" userId="2f0d308d064b6051" providerId="LiveId" clId="{BDBAF50C-7DA9-40DC-836F-FCBD8C2E40D0}" dt="2022-01-27T16:48:50.895" v="1492" actId="20577"/>
        <pc:sldMkLst>
          <pc:docMk/>
          <pc:sldMk cId="2270954874" sldId="273"/>
        </pc:sldMkLst>
        <pc:spChg chg="mod">
          <ac:chgData name="Mari Tiitinen" userId="2f0d308d064b6051" providerId="LiveId" clId="{BDBAF50C-7DA9-40DC-836F-FCBD8C2E40D0}" dt="2022-01-27T16:48:50.895" v="1492" actId="20577"/>
          <ac:spMkLst>
            <pc:docMk/>
            <pc:sldMk cId="2270954874" sldId="273"/>
            <ac:spMk id="2" creationId="{6E927DF1-60C9-4BF2-874F-EFBA005EB980}"/>
          </ac:spMkLst>
        </pc:spChg>
        <pc:spChg chg="mod">
          <ac:chgData name="Mari Tiitinen" userId="2f0d308d064b6051" providerId="LiveId" clId="{BDBAF50C-7DA9-40DC-836F-FCBD8C2E40D0}" dt="2022-01-27T14:36:14.159" v="123" actId="1076"/>
          <ac:spMkLst>
            <pc:docMk/>
            <pc:sldMk cId="2270954874" sldId="273"/>
            <ac:spMk id="7" creationId="{034DD263-F997-4CE3-8913-F4DDEB52A900}"/>
          </ac:spMkLst>
        </pc:spChg>
        <pc:spChg chg="add del mod">
          <ac:chgData name="Mari Tiitinen" userId="2f0d308d064b6051" providerId="LiveId" clId="{BDBAF50C-7DA9-40DC-836F-FCBD8C2E40D0}" dt="2022-01-27T14:34:49.395" v="107" actId="478"/>
          <ac:spMkLst>
            <pc:docMk/>
            <pc:sldMk cId="2270954874" sldId="273"/>
            <ac:spMk id="11" creationId="{A2F20271-10D7-40D9-8048-B741A93AC1F7}"/>
          </ac:spMkLst>
        </pc:spChg>
        <pc:picChg chg="add mod">
          <ac:chgData name="Mari Tiitinen" userId="2f0d308d064b6051" providerId="LiveId" clId="{BDBAF50C-7DA9-40DC-836F-FCBD8C2E40D0}" dt="2022-01-27T14:35:35.740" v="118" actId="14100"/>
          <ac:picMkLst>
            <pc:docMk/>
            <pc:sldMk cId="2270954874" sldId="273"/>
            <ac:picMk id="9" creationId="{661FF668-B9FE-41C9-90A3-03E01E9FC788}"/>
          </ac:picMkLst>
        </pc:picChg>
        <pc:picChg chg="del">
          <ac:chgData name="Mari Tiitinen" userId="2f0d308d064b6051" providerId="LiveId" clId="{BDBAF50C-7DA9-40DC-836F-FCBD8C2E40D0}" dt="2022-01-27T14:28:53.033" v="64" actId="478"/>
          <ac:picMkLst>
            <pc:docMk/>
            <pc:sldMk cId="2270954874" sldId="273"/>
            <ac:picMk id="10" creationId="{D50326BB-A2F9-4FE3-B1E0-0E971AD4B522}"/>
          </ac:picMkLst>
        </pc:picChg>
      </pc:sldChg>
      <pc:sldChg chg="del">
        <pc:chgData name="Mari Tiitinen" userId="2f0d308d064b6051" providerId="LiveId" clId="{BDBAF50C-7DA9-40DC-836F-FCBD8C2E40D0}" dt="2022-01-27T15:38:10.963" v="767" actId="2696"/>
        <pc:sldMkLst>
          <pc:docMk/>
          <pc:sldMk cId="2007120595" sldId="274"/>
        </pc:sldMkLst>
      </pc:sldChg>
      <pc:sldChg chg="addSp delSp modSp add mod">
        <pc:chgData name="Mari Tiitinen" userId="2f0d308d064b6051" providerId="LiveId" clId="{BDBAF50C-7DA9-40DC-836F-FCBD8C2E40D0}" dt="2022-01-27T14:41:30.066" v="163" actId="20577"/>
        <pc:sldMkLst>
          <pc:docMk/>
          <pc:sldMk cId="814870212" sldId="275"/>
        </pc:sldMkLst>
        <pc:spChg chg="add del">
          <ac:chgData name="Mari Tiitinen" userId="2f0d308d064b6051" providerId="LiveId" clId="{BDBAF50C-7DA9-40DC-836F-FCBD8C2E40D0}" dt="2022-01-27T14:40:07.987" v="151" actId="478"/>
          <ac:spMkLst>
            <pc:docMk/>
            <pc:sldMk cId="814870212" sldId="275"/>
            <ac:spMk id="9" creationId="{F37844DE-D21F-40D2-B8F7-CA979C80F92C}"/>
          </ac:spMkLst>
        </pc:spChg>
        <pc:spChg chg="mod">
          <ac:chgData name="Mari Tiitinen" userId="2f0d308d064b6051" providerId="LiveId" clId="{BDBAF50C-7DA9-40DC-836F-FCBD8C2E40D0}" dt="2022-01-27T14:40:21.806" v="152"/>
          <ac:spMkLst>
            <pc:docMk/>
            <pc:sldMk cId="814870212" sldId="275"/>
            <ac:spMk id="14" creationId="{C1A8732C-986A-4D3F-8536-5D40F67E8F29}"/>
          </ac:spMkLst>
        </pc:spChg>
        <pc:spChg chg="mod">
          <ac:chgData name="Mari Tiitinen" userId="2f0d308d064b6051" providerId="LiveId" clId="{BDBAF50C-7DA9-40DC-836F-FCBD8C2E40D0}" dt="2022-01-27T14:41:30.066" v="163" actId="20577"/>
          <ac:spMkLst>
            <pc:docMk/>
            <pc:sldMk cId="814870212" sldId="275"/>
            <ac:spMk id="15" creationId="{12133378-F714-4F36-A7D2-F007142C4E80}"/>
          </ac:spMkLst>
        </pc:spChg>
        <pc:picChg chg="add mod">
          <ac:chgData name="Mari Tiitinen" userId="2f0d308d064b6051" providerId="LiveId" clId="{BDBAF50C-7DA9-40DC-836F-FCBD8C2E40D0}" dt="2022-01-27T14:40:41.318" v="156" actId="1076"/>
          <ac:picMkLst>
            <pc:docMk/>
            <pc:sldMk cId="814870212" sldId="275"/>
            <ac:picMk id="10" creationId="{8685D279-0B92-43AA-B82D-AB9E89DA0C3A}"/>
          </ac:picMkLst>
        </pc:picChg>
        <pc:picChg chg="del">
          <ac:chgData name="Mari Tiitinen" userId="2f0d308d064b6051" providerId="LiveId" clId="{BDBAF50C-7DA9-40DC-836F-FCBD8C2E40D0}" dt="2022-01-27T14:40:03.108" v="149" actId="478"/>
          <ac:picMkLst>
            <pc:docMk/>
            <pc:sldMk cId="814870212" sldId="275"/>
            <ac:picMk id="16" creationId="{0E2B8C2E-91F4-4C78-9368-E54F6E0EC9AB}"/>
          </ac:picMkLst>
        </pc:picChg>
      </pc:sldChg>
      <pc:sldChg chg="addSp delSp modSp add del mod">
        <pc:chgData name="Mari Tiitinen" userId="2f0d308d064b6051" providerId="LiveId" clId="{BDBAF50C-7DA9-40DC-836F-FCBD8C2E40D0}" dt="2022-01-27T14:57:42.328" v="202" actId="2696"/>
        <pc:sldMkLst>
          <pc:docMk/>
          <pc:sldMk cId="2123025523" sldId="276"/>
        </pc:sldMkLst>
        <pc:spChg chg="add mod">
          <ac:chgData name="Mari Tiitinen" userId="2f0d308d064b6051" providerId="LiveId" clId="{BDBAF50C-7DA9-40DC-836F-FCBD8C2E40D0}" dt="2022-01-27T14:47:32.594" v="196" actId="20577"/>
          <ac:spMkLst>
            <pc:docMk/>
            <pc:sldMk cId="2123025523" sldId="276"/>
            <ac:spMk id="9" creationId="{AE70C742-6528-4550-8D98-AD00A01AEE23}"/>
          </ac:spMkLst>
        </pc:spChg>
        <pc:spChg chg="del">
          <ac:chgData name="Mari Tiitinen" userId="2f0d308d064b6051" providerId="LiveId" clId="{BDBAF50C-7DA9-40DC-836F-FCBD8C2E40D0}" dt="2022-01-27T14:45:09.404" v="171" actId="478"/>
          <ac:spMkLst>
            <pc:docMk/>
            <pc:sldMk cId="2123025523" sldId="276"/>
            <ac:spMk id="15" creationId="{12133378-F714-4F36-A7D2-F007142C4E80}"/>
          </ac:spMkLst>
        </pc:spChg>
        <pc:picChg chg="del">
          <ac:chgData name="Mari Tiitinen" userId="2f0d308d064b6051" providerId="LiveId" clId="{BDBAF50C-7DA9-40DC-836F-FCBD8C2E40D0}" dt="2022-01-27T14:44:38.919" v="165" actId="478"/>
          <ac:picMkLst>
            <pc:docMk/>
            <pc:sldMk cId="2123025523" sldId="276"/>
            <ac:picMk id="10" creationId="{8685D279-0B92-43AA-B82D-AB9E89DA0C3A}"/>
          </ac:picMkLst>
        </pc:picChg>
      </pc:sldChg>
      <pc:sldChg chg="addSp delSp modSp add mod ord">
        <pc:chgData name="Mari Tiitinen" userId="2f0d308d064b6051" providerId="LiveId" clId="{BDBAF50C-7DA9-40DC-836F-FCBD8C2E40D0}" dt="2022-01-27T15:42:14.339" v="791" actId="20577"/>
        <pc:sldMkLst>
          <pc:docMk/>
          <pc:sldMk cId="1430472528" sldId="277"/>
        </pc:sldMkLst>
        <pc:spChg chg="add mod">
          <ac:chgData name="Mari Tiitinen" userId="2f0d308d064b6051" providerId="LiveId" clId="{BDBAF50C-7DA9-40DC-836F-FCBD8C2E40D0}" dt="2022-01-27T15:42:14.339" v="791" actId="20577"/>
          <ac:spMkLst>
            <pc:docMk/>
            <pc:sldMk cId="1430472528" sldId="277"/>
            <ac:spMk id="9" creationId="{123BD605-3DE0-4297-A029-75B74105AEB0}"/>
          </ac:spMkLst>
        </pc:spChg>
        <pc:spChg chg="mod">
          <ac:chgData name="Mari Tiitinen" userId="2f0d308d064b6051" providerId="LiveId" clId="{BDBAF50C-7DA9-40DC-836F-FCBD8C2E40D0}" dt="2022-01-27T14:59:04.330" v="212" actId="1076"/>
          <ac:spMkLst>
            <pc:docMk/>
            <pc:sldMk cId="1430472528" sldId="277"/>
            <ac:spMk id="14" creationId="{C1A8732C-986A-4D3F-8536-5D40F67E8F29}"/>
          </ac:spMkLst>
        </pc:spChg>
        <pc:spChg chg="del">
          <ac:chgData name="Mari Tiitinen" userId="2f0d308d064b6051" providerId="LiveId" clId="{BDBAF50C-7DA9-40DC-836F-FCBD8C2E40D0}" dt="2022-01-27T14:48:08.912" v="201" actId="478"/>
          <ac:spMkLst>
            <pc:docMk/>
            <pc:sldMk cId="1430472528" sldId="277"/>
            <ac:spMk id="15" creationId="{12133378-F714-4F36-A7D2-F007142C4E80}"/>
          </ac:spMkLst>
        </pc:spChg>
        <pc:picChg chg="add mod">
          <ac:chgData name="Mari Tiitinen" userId="2f0d308d064b6051" providerId="LiveId" clId="{BDBAF50C-7DA9-40DC-836F-FCBD8C2E40D0}" dt="2022-01-27T14:58:10.746" v="207" actId="1076"/>
          <ac:picMkLst>
            <pc:docMk/>
            <pc:sldMk cId="1430472528" sldId="277"/>
            <ac:picMk id="7" creationId="{7E4417EE-A1D9-4389-B2FD-EAC8FDF58D77}"/>
          </ac:picMkLst>
        </pc:picChg>
        <pc:picChg chg="del">
          <ac:chgData name="Mari Tiitinen" userId="2f0d308d064b6051" providerId="LiveId" clId="{BDBAF50C-7DA9-40DC-836F-FCBD8C2E40D0}" dt="2022-01-27T14:57:59.719" v="203" actId="478"/>
          <ac:picMkLst>
            <pc:docMk/>
            <pc:sldMk cId="1430472528" sldId="277"/>
            <ac:picMk id="10" creationId="{8685D279-0B92-43AA-B82D-AB9E89DA0C3A}"/>
          </ac:picMkLst>
        </pc:picChg>
      </pc:sldChg>
      <pc:sldChg chg="addSp delSp modSp add mod">
        <pc:chgData name="Mari Tiitinen" userId="2f0d308d064b6051" providerId="LiveId" clId="{BDBAF50C-7DA9-40DC-836F-FCBD8C2E40D0}" dt="2022-01-27T15:43:10.286" v="819" actId="20577"/>
        <pc:sldMkLst>
          <pc:docMk/>
          <pc:sldMk cId="1536249338" sldId="278"/>
        </pc:sldMkLst>
        <pc:spChg chg="mod">
          <ac:chgData name="Mari Tiitinen" userId="2f0d308d064b6051" providerId="LiveId" clId="{BDBAF50C-7DA9-40DC-836F-FCBD8C2E40D0}" dt="2022-01-27T15:43:10.286" v="819" actId="20577"/>
          <ac:spMkLst>
            <pc:docMk/>
            <pc:sldMk cId="1536249338" sldId="278"/>
            <ac:spMk id="9" creationId="{123BD605-3DE0-4297-A029-75B74105AEB0}"/>
          </ac:spMkLst>
        </pc:spChg>
        <pc:spChg chg="mod">
          <ac:chgData name="Mari Tiitinen" userId="2f0d308d064b6051" providerId="LiveId" clId="{BDBAF50C-7DA9-40DC-836F-FCBD8C2E40D0}" dt="2022-01-27T15:02:13.628" v="234"/>
          <ac:spMkLst>
            <pc:docMk/>
            <pc:sldMk cId="1536249338" sldId="278"/>
            <ac:spMk id="14" creationId="{C1A8732C-986A-4D3F-8536-5D40F67E8F29}"/>
          </ac:spMkLst>
        </pc:spChg>
        <pc:picChg chg="del">
          <ac:chgData name="Mari Tiitinen" userId="2f0d308d064b6051" providerId="LiveId" clId="{BDBAF50C-7DA9-40DC-836F-FCBD8C2E40D0}" dt="2022-01-27T15:02:19.957" v="235" actId="478"/>
          <ac:picMkLst>
            <pc:docMk/>
            <pc:sldMk cId="1536249338" sldId="278"/>
            <ac:picMk id="7" creationId="{7E4417EE-A1D9-4389-B2FD-EAC8FDF58D77}"/>
          </ac:picMkLst>
        </pc:picChg>
        <pc:picChg chg="add mod">
          <ac:chgData name="Mari Tiitinen" userId="2f0d308d064b6051" providerId="LiveId" clId="{BDBAF50C-7DA9-40DC-836F-FCBD8C2E40D0}" dt="2022-01-27T15:02:36.223" v="240" actId="1076"/>
          <ac:picMkLst>
            <pc:docMk/>
            <pc:sldMk cId="1536249338" sldId="278"/>
            <ac:picMk id="10" creationId="{5919083E-C2CF-459E-8128-45A2C11F8AE9}"/>
          </ac:picMkLst>
        </pc:picChg>
      </pc:sldChg>
      <pc:sldChg chg="addSp delSp modSp add mod">
        <pc:chgData name="Mari Tiitinen" userId="2f0d308d064b6051" providerId="LiveId" clId="{BDBAF50C-7DA9-40DC-836F-FCBD8C2E40D0}" dt="2022-01-27T15:45:45.173" v="829" actId="33524"/>
        <pc:sldMkLst>
          <pc:docMk/>
          <pc:sldMk cId="953548301" sldId="279"/>
        </pc:sldMkLst>
        <pc:spChg chg="mod">
          <ac:chgData name="Mari Tiitinen" userId="2f0d308d064b6051" providerId="LiveId" clId="{BDBAF50C-7DA9-40DC-836F-FCBD8C2E40D0}" dt="2022-01-27T15:45:45.173" v="829" actId="33524"/>
          <ac:spMkLst>
            <pc:docMk/>
            <pc:sldMk cId="953548301" sldId="279"/>
            <ac:spMk id="9" creationId="{123BD605-3DE0-4297-A029-75B74105AEB0}"/>
          </ac:spMkLst>
        </pc:spChg>
        <pc:spChg chg="mod">
          <ac:chgData name="Mari Tiitinen" userId="2f0d308d064b6051" providerId="LiveId" clId="{BDBAF50C-7DA9-40DC-836F-FCBD8C2E40D0}" dt="2022-01-27T15:03:22.882" v="245" actId="20577"/>
          <ac:spMkLst>
            <pc:docMk/>
            <pc:sldMk cId="953548301" sldId="279"/>
            <ac:spMk id="14" creationId="{C1A8732C-986A-4D3F-8536-5D40F67E8F29}"/>
          </ac:spMkLst>
        </pc:spChg>
        <pc:picChg chg="add mod">
          <ac:chgData name="Mari Tiitinen" userId="2f0d308d064b6051" providerId="LiveId" clId="{BDBAF50C-7DA9-40DC-836F-FCBD8C2E40D0}" dt="2022-01-27T15:03:53.066" v="250" actId="1076"/>
          <ac:picMkLst>
            <pc:docMk/>
            <pc:sldMk cId="953548301" sldId="279"/>
            <ac:picMk id="7" creationId="{ACCFA002-5B8F-496F-84EB-C62CBCDE6CCF}"/>
          </ac:picMkLst>
        </pc:picChg>
        <pc:picChg chg="del">
          <ac:chgData name="Mari Tiitinen" userId="2f0d308d064b6051" providerId="LiveId" clId="{BDBAF50C-7DA9-40DC-836F-FCBD8C2E40D0}" dt="2022-01-27T15:03:33.465" v="246" actId="478"/>
          <ac:picMkLst>
            <pc:docMk/>
            <pc:sldMk cId="953548301" sldId="279"/>
            <ac:picMk id="10" creationId="{5919083E-C2CF-459E-8128-45A2C11F8AE9}"/>
          </ac:picMkLst>
        </pc:picChg>
      </pc:sldChg>
      <pc:sldChg chg="addSp delSp modSp add mod">
        <pc:chgData name="Mari Tiitinen" userId="2f0d308d064b6051" providerId="LiveId" clId="{BDBAF50C-7DA9-40DC-836F-FCBD8C2E40D0}" dt="2022-01-27T15:46:50.720" v="850" actId="20577"/>
        <pc:sldMkLst>
          <pc:docMk/>
          <pc:sldMk cId="285194544" sldId="280"/>
        </pc:sldMkLst>
        <pc:spChg chg="mod">
          <ac:chgData name="Mari Tiitinen" userId="2f0d308d064b6051" providerId="LiveId" clId="{BDBAF50C-7DA9-40DC-836F-FCBD8C2E40D0}" dt="2022-01-27T15:46:50.720" v="850" actId="20577"/>
          <ac:spMkLst>
            <pc:docMk/>
            <pc:sldMk cId="285194544" sldId="280"/>
            <ac:spMk id="9" creationId="{123BD605-3DE0-4297-A029-75B74105AEB0}"/>
          </ac:spMkLst>
        </pc:spChg>
        <pc:spChg chg="mod">
          <ac:chgData name="Mari Tiitinen" userId="2f0d308d064b6051" providerId="LiveId" clId="{BDBAF50C-7DA9-40DC-836F-FCBD8C2E40D0}" dt="2022-01-27T15:04:32.603" v="255" actId="20577"/>
          <ac:spMkLst>
            <pc:docMk/>
            <pc:sldMk cId="285194544" sldId="280"/>
            <ac:spMk id="14" creationId="{C1A8732C-986A-4D3F-8536-5D40F67E8F29}"/>
          </ac:spMkLst>
        </pc:spChg>
        <pc:picChg chg="del">
          <ac:chgData name="Mari Tiitinen" userId="2f0d308d064b6051" providerId="LiveId" clId="{BDBAF50C-7DA9-40DC-836F-FCBD8C2E40D0}" dt="2022-01-27T15:04:49.491" v="256" actId="478"/>
          <ac:picMkLst>
            <pc:docMk/>
            <pc:sldMk cId="285194544" sldId="280"/>
            <ac:picMk id="7" creationId="{ACCFA002-5B8F-496F-84EB-C62CBCDE6CCF}"/>
          </ac:picMkLst>
        </pc:picChg>
        <pc:picChg chg="add mod">
          <ac:chgData name="Mari Tiitinen" userId="2f0d308d064b6051" providerId="LiveId" clId="{BDBAF50C-7DA9-40DC-836F-FCBD8C2E40D0}" dt="2022-01-27T15:05:05.145" v="259" actId="14100"/>
          <ac:picMkLst>
            <pc:docMk/>
            <pc:sldMk cId="285194544" sldId="280"/>
            <ac:picMk id="10" creationId="{8A04901F-79E6-430B-AB09-F4300B387D94}"/>
          </ac:picMkLst>
        </pc:picChg>
      </pc:sldChg>
      <pc:sldChg chg="addSp delSp modSp add mod">
        <pc:chgData name="Mari Tiitinen" userId="2f0d308d064b6051" providerId="LiveId" clId="{BDBAF50C-7DA9-40DC-836F-FCBD8C2E40D0}" dt="2022-01-27T15:47:59.716" v="877" actId="20577"/>
        <pc:sldMkLst>
          <pc:docMk/>
          <pc:sldMk cId="575178498" sldId="281"/>
        </pc:sldMkLst>
        <pc:spChg chg="mod">
          <ac:chgData name="Mari Tiitinen" userId="2f0d308d064b6051" providerId="LiveId" clId="{BDBAF50C-7DA9-40DC-836F-FCBD8C2E40D0}" dt="2022-01-27T15:47:59.716" v="877" actId="20577"/>
          <ac:spMkLst>
            <pc:docMk/>
            <pc:sldMk cId="575178498" sldId="281"/>
            <ac:spMk id="9" creationId="{123BD605-3DE0-4297-A029-75B74105AEB0}"/>
          </ac:spMkLst>
        </pc:spChg>
        <pc:spChg chg="mod">
          <ac:chgData name="Mari Tiitinen" userId="2f0d308d064b6051" providerId="LiveId" clId="{BDBAF50C-7DA9-40DC-836F-FCBD8C2E40D0}" dt="2022-01-27T15:05:40.116" v="266" actId="20577"/>
          <ac:spMkLst>
            <pc:docMk/>
            <pc:sldMk cId="575178498" sldId="281"/>
            <ac:spMk id="14" creationId="{C1A8732C-986A-4D3F-8536-5D40F67E8F29}"/>
          </ac:spMkLst>
        </pc:spChg>
        <pc:picChg chg="add mod">
          <ac:chgData name="Mari Tiitinen" userId="2f0d308d064b6051" providerId="LiveId" clId="{BDBAF50C-7DA9-40DC-836F-FCBD8C2E40D0}" dt="2022-01-27T15:06:09.600" v="270" actId="14100"/>
          <ac:picMkLst>
            <pc:docMk/>
            <pc:sldMk cId="575178498" sldId="281"/>
            <ac:picMk id="7" creationId="{94E76A58-A3AD-4247-800D-658D13EA3DC3}"/>
          </ac:picMkLst>
        </pc:picChg>
        <pc:picChg chg="del">
          <ac:chgData name="Mari Tiitinen" userId="2f0d308d064b6051" providerId="LiveId" clId="{BDBAF50C-7DA9-40DC-836F-FCBD8C2E40D0}" dt="2022-01-27T15:05:55.706" v="267" actId="478"/>
          <ac:picMkLst>
            <pc:docMk/>
            <pc:sldMk cId="575178498" sldId="281"/>
            <ac:picMk id="10" creationId="{8A04901F-79E6-430B-AB09-F4300B387D94}"/>
          </ac:picMkLst>
        </pc:picChg>
      </pc:sldChg>
      <pc:sldChg chg="addSp delSp modSp add mod">
        <pc:chgData name="Mari Tiitinen" userId="2f0d308d064b6051" providerId="LiveId" clId="{BDBAF50C-7DA9-40DC-836F-FCBD8C2E40D0}" dt="2022-01-27T15:50:14.741" v="911" actId="20577"/>
        <pc:sldMkLst>
          <pc:docMk/>
          <pc:sldMk cId="2407636947" sldId="282"/>
        </pc:sldMkLst>
        <pc:spChg chg="mod">
          <ac:chgData name="Mari Tiitinen" userId="2f0d308d064b6051" providerId="LiveId" clId="{BDBAF50C-7DA9-40DC-836F-FCBD8C2E40D0}" dt="2022-01-27T15:50:14.741" v="911" actId="20577"/>
          <ac:spMkLst>
            <pc:docMk/>
            <pc:sldMk cId="2407636947" sldId="282"/>
            <ac:spMk id="9" creationId="{123BD605-3DE0-4297-A029-75B74105AEB0}"/>
          </ac:spMkLst>
        </pc:spChg>
        <pc:spChg chg="mod">
          <ac:chgData name="Mari Tiitinen" userId="2f0d308d064b6051" providerId="LiveId" clId="{BDBAF50C-7DA9-40DC-836F-FCBD8C2E40D0}" dt="2022-01-27T15:06:51.803" v="273"/>
          <ac:spMkLst>
            <pc:docMk/>
            <pc:sldMk cId="2407636947" sldId="282"/>
            <ac:spMk id="14" creationId="{C1A8732C-986A-4D3F-8536-5D40F67E8F29}"/>
          </ac:spMkLst>
        </pc:spChg>
        <pc:picChg chg="del">
          <ac:chgData name="Mari Tiitinen" userId="2f0d308d064b6051" providerId="LiveId" clId="{BDBAF50C-7DA9-40DC-836F-FCBD8C2E40D0}" dt="2022-01-27T15:07:08.894" v="274" actId="478"/>
          <ac:picMkLst>
            <pc:docMk/>
            <pc:sldMk cId="2407636947" sldId="282"/>
            <ac:picMk id="7" creationId="{94E76A58-A3AD-4247-800D-658D13EA3DC3}"/>
          </ac:picMkLst>
        </pc:picChg>
        <pc:picChg chg="add mod">
          <ac:chgData name="Mari Tiitinen" userId="2f0d308d064b6051" providerId="LiveId" clId="{BDBAF50C-7DA9-40DC-836F-FCBD8C2E40D0}" dt="2022-01-27T15:07:16.666" v="277" actId="14100"/>
          <ac:picMkLst>
            <pc:docMk/>
            <pc:sldMk cId="2407636947" sldId="282"/>
            <ac:picMk id="10" creationId="{12AF137B-4665-48E2-8571-08CC6D068B34}"/>
          </ac:picMkLst>
        </pc:picChg>
      </pc:sldChg>
      <pc:sldChg chg="addSp delSp modSp add mod">
        <pc:chgData name="Mari Tiitinen" userId="2f0d308d064b6051" providerId="LiveId" clId="{BDBAF50C-7DA9-40DC-836F-FCBD8C2E40D0}" dt="2022-01-27T15:51:50.752" v="940" actId="20577"/>
        <pc:sldMkLst>
          <pc:docMk/>
          <pc:sldMk cId="2867957555" sldId="283"/>
        </pc:sldMkLst>
        <pc:spChg chg="mod">
          <ac:chgData name="Mari Tiitinen" userId="2f0d308d064b6051" providerId="LiveId" clId="{BDBAF50C-7DA9-40DC-836F-FCBD8C2E40D0}" dt="2022-01-27T15:51:50.752" v="940" actId="20577"/>
          <ac:spMkLst>
            <pc:docMk/>
            <pc:sldMk cId="2867957555" sldId="283"/>
            <ac:spMk id="9" creationId="{123BD605-3DE0-4297-A029-75B74105AEB0}"/>
          </ac:spMkLst>
        </pc:spChg>
        <pc:spChg chg="mod">
          <ac:chgData name="Mari Tiitinen" userId="2f0d308d064b6051" providerId="LiveId" clId="{BDBAF50C-7DA9-40DC-836F-FCBD8C2E40D0}" dt="2022-01-27T15:07:46.286" v="280"/>
          <ac:spMkLst>
            <pc:docMk/>
            <pc:sldMk cId="2867957555" sldId="283"/>
            <ac:spMk id="14" creationId="{C1A8732C-986A-4D3F-8536-5D40F67E8F29}"/>
          </ac:spMkLst>
        </pc:spChg>
        <pc:picChg chg="add mod">
          <ac:chgData name="Mari Tiitinen" userId="2f0d308d064b6051" providerId="LiveId" clId="{BDBAF50C-7DA9-40DC-836F-FCBD8C2E40D0}" dt="2022-01-27T15:08:10.667" v="284" actId="14100"/>
          <ac:picMkLst>
            <pc:docMk/>
            <pc:sldMk cId="2867957555" sldId="283"/>
            <ac:picMk id="7" creationId="{ABDEC903-AB3F-437C-8F0E-AFE1AF8FBF45}"/>
          </ac:picMkLst>
        </pc:picChg>
        <pc:picChg chg="del">
          <ac:chgData name="Mari Tiitinen" userId="2f0d308d064b6051" providerId="LiveId" clId="{BDBAF50C-7DA9-40DC-836F-FCBD8C2E40D0}" dt="2022-01-27T15:08:03.672" v="281" actId="478"/>
          <ac:picMkLst>
            <pc:docMk/>
            <pc:sldMk cId="2867957555" sldId="283"/>
            <ac:picMk id="10" creationId="{12AF137B-4665-48E2-8571-08CC6D068B34}"/>
          </ac:picMkLst>
        </pc:picChg>
      </pc:sldChg>
      <pc:sldChg chg="addSp delSp modSp add mod">
        <pc:chgData name="Mari Tiitinen" userId="2f0d308d064b6051" providerId="LiveId" clId="{BDBAF50C-7DA9-40DC-836F-FCBD8C2E40D0}" dt="2022-01-27T15:52:35.799" v="958" actId="20577"/>
        <pc:sldMkLst>
          <pc:docMk/>
          <pc:sldMk cId="44553208" sldId="284"/>
        </pc:sldMkLst>
        <pc:spChg chg="mod">
          <ac:chgData name="Mari Tiitinen" userId="2f0d308d064b6051" providerId="LiveId" clId="{BDBAF50C-7DA9-40DC-836F-FCBD8C2E40D0}" dt="2022-01-27T15:52:35.799" v="958" actId="20577"/>
          <ac:spMkLst>
            <pc:docMk/>
            <pc:sldMk cId="44553208" sldId="284"/>
            <ac:spMk id="9" creationId="{123BD605-3DE0-4297-A029-75B74105AEB0}"/>
          </ac:spMkLst>
        </pc:spChg>
        <pc:spChg chg="mod">
          <ac:chgData name="Mari Tiitinen" userId="2f0d308d064b6051" providerId="LiveId" clId="{BDBAF50C-7DA9-40DC-836F-FCBD8C2E40D0}" dt="2022-01-27T15:08:47.964" v="289"/>
          <ac:spMkLst>
            <pc:docMk/>
            <pc:sldMk cId="44553208" sldId="284"/>
            <ac:spMk id="14" creationId="{C1A8732C-986A-4D3F-8536-5D40F67E8F29}"/>
          </ac:spMkLst>
        </pc:spChg>
        <pc:picChg chg="del">
          <ac:chgData name="Mari Tiitinen" userId="2f0d308d064b6051" providerId="LiveId" clId="{BDBAF50C-7DA9-40DC-836F-FCBD8C2E40D0}" dt="2022-01-27T15:08:55.882" v="290" actId="478"/>
          <ac:picMkLst>
            <pc:docMk/>
            <pc:sldMk cId="44553208" sldId="284"/>
            <ac:picMk id="7" creationId="{ABDEC903-AB3F-437C-8F0E-AFE1AF8FBF45}"/>
          </ac:picMkLst>
        </pc:picChg>
        <pc:picChg chg="add mod">
          <ac:chgData name="Mari Tiitinen" userId="2f0d308d064b6051" providerId="LiveId" clId="{BDBAF50C-7DA9-40DC-836F-FCBD8C2E40D0}" dt="2022-01-27T15:09:08.458" v="293" actId="14100"/>
          <ac:picMkLst>
            <pc:docMk/>
            <pc:sldMk cId="44553208" sldId="284"/>
            <ac:picMk id="10" creationId="{B059F874-2980-4634-A901-0B7CB8896DBF}"/>
          </ac:picMkLst>
        </pc:picChg>
      </pc:sldChg>
      <pc:sldChg chg="addSp delSp modSp add mod">
        <pc:chgData name="Mari Tiitinen" userId="2f0d308d064b6051" providerId="LiveId" clId="{BDBAF50C-7DA9-40DC-836F-FCBD8C2E40D0}" dt="2022-01-27T15:53:51.259" v="993" actId="20577"/>
        <pc:sldMkLst>
          <pc:docMk/>
          <pc:sldMk cId="1356993871" sldId="285"/>
        </pc:sldMkLst>
        <pc:spChg chg="mod">
          <ac:chgData name="Mari Tiitinen" userId="2f0d308d064b6051" providerId="LiveId" clId="{BDBAF50C-7DA9-40DC-836F-FCBD8C2E40D0}" dt="2022-01-27T15:53:51.259" v="993" actId="20577"/>
          <ac:spMkLst>
            <pc:docMk/>
            <pc:sldMk cId="1356993871" sldId="285"/>
            <ac:spMk id="9" creationId="{123BD605-3DE0-4297-A029-75B74105AEB0}"/>
          </ac:spMkLst>
        </pc:spChg>
        <pc:spChg chg="mod">
          <ac:chgData name="Mari Tiitinen" userId="2f0d308d064b6051" providerId="LiveId" clId="{BDBAF50C-7DA9-40DC-836F-FCBD8C2E40D0}" dt="2022-01-27T15:09:56.884" v="298"/>
          <ac:spMkLst>
            <pc:docMk/>
            <pc:sldMk cId="1356993871" sldId="285"/>
            <ac:spMk id="14" creationId="{C1A8732C-986A-4D3F-8536-5D40F67E8F29}"/>
          </ac:spMkLst>
        </pc:spChg>
        <pc:picChg chg="add mod">
          <ac:chgData name="Mari Tiitinen" userId="2f0d308d064b6051" providerId="LiveId" clId="{BDBAF50C-7DA9-40DC-836F-FCBD8C2E40D0}" dt="2022-01-27T15:10:13.522" v="301" actId="14100"/>
          <ac:picMkLst>
            <pc:docMk/>
            <pc:sldMk cId="1356993871" sldId="285"/>
            <ac:picMk id="7" creationId="{A3266FC5-9E98-413C-B1E9-B2A5A5B8644B}"/>
          </ac:picMkLst>
        </pc:picChg>
        <pc:picChg chg="del">
          <ac:chgData name="Mari Tiitinen" userId="2f0d308d064b6051" providerId="LiveId" clId="{BDBAF50C-7DA9-40DC-836F-FCBD8C2E40D0}" dt="2022-01-27T15:09:38.444" v="297" actId="478"/>
          <ac:picMkLst>
            <pc:docMk/>
            <pc:sldMk cId="1356993871" sldId="285"/>
            <ac:picMk id="10" creationId="{B059F874-2980-4634-A901-0B7CB8896DBF}"/>
          </ac:picMkLst>
        </pc:picChg>
      </pc:sldChg>
      <pc:sldChg chg="addSp delSp modSp add mod">
        <pc:chgData name="Mari Tiitinen" userId="2f0d308d064b6051" providerId="LiveId" clId="{BDBAF50C-7DA9-40DC-836F-FCBD8C2E40D0}" dt="2022-01-27T15:55:31.053" v="1032" actId="20577"/>
        <pc:sldMkLst>
          <pc:docMk/>
          <pc:sldMk cId="1512549453" sldId="286"/>
        </pc:sldMkLst>
        <pc:spChg chg="mod">
          <ac:chgData name="Mari Tiitinen" userId="2f0d308d064b6051" providerId="LiveId" clId="{BDBAF50C-7DA9-40DC-836F-FCBD8C2E40D0}" dt="2022-01-27T15:55:31.053" v="1032" actId="20577"/>
          <ac:spMkLst>
            <pc:docMk/>
            <pc:sldMk cId="1512549453" sldId="286"/>
            <ac:spMk id="9" creationId="{123BD605-3DE0-4297-A029-75B74105AEB0}"/>
          </ac:spMkLst>
        </pc:spChg>
        <pc:spChg chg="mod">
          <ac:chgData name="Mari Tiitinen" userId="2f0d308d064b6051" providerId="LiveId" clId="{BDBAF50C-7DA9-40DC-836F-FCBD8C2E40D0}" dt="2022-01-27T15:15:45.495" v="308"/>
          <ac:spMkLst>
            <pc:docMk/>
            <pc:sldMk cId="1512549453" sldId="286"/>
            <ac:spMk id="14" creationId="{C1A8732C-986A-4D3F-8536-5D40F67E8F29}"/>
          </ac:spMkLst>
        </pc:spChg>
        <pc:picChg chg="del">
          <ac:chgData name="Mari Tiitinen" userId="2f0d308d064b6051" providerId="LiveId" clId="{BDBAF50C-7DA9-40DC-836F-FCBD8C2E40D0}" dt="2022-01-27T15:11:49.672" v="304" actId="478"/>
          <ac:picMkLst>
            <pc:docMk/>
            <pc:sldMk cId="1512549453" sldId="286"/>
            <ac:picMk id="7" creationId="{A3266FC5-9E98-413C-B1E9-B2A5A5B8644B}"/>
          </ac:picMkLst>
        </pc:picChg>
        <pc:picChg chg="add mod">
          <ac:chgData name="Mari Tiitinen" userId="2f0d308d064b6051" providerId="LiveId" clId="{BDBAF50C-7DA9-40DC-836F-FCBD8C2E40D0}" dt="2022-01-27T15:12:08.295" v="307" actId="14100"/>
          <ac:picMkLst>
            <pc:docMk/>
            <pc:sldMk cId="1512549453" sldId="286"/>
            <ac:picMk id="10" creationId="{221086E2-D160-4E38-84B4-9F36DB6BF221}"/>
          </ac:picMkLst>
        </pc:picChg>
      </pc:sldChg>
      <pc:sldChg chg="addSp delSp modSp add mod">
        <pc:chgData name="Mari Tiitinen" userId="2f0d308d064b6051" providerId="LiveId" clId="{BDBAF50C-7DA9-40DC-836F-FCBD8C2E40D0}" dt="2022-01-27T15:21:57.835" v="385" actId="478"/>
        <pc:sldMkLst>
          <pc:docMk/>
          <pc:sldMk cId="1027479083" sldId="287"/>
        </pc:sldMkLst>
        <pc:spChg chg="del mod">
          <ac:chgData name="Mari Tiitinen" userId="2f0d308d064b6051" providerId="LiveId" clId="{BDBAF50C-7DA9-40DC-836F-FCBD8C2E40D0}" dt="2022-01-27T15:21:57.835" v="385" actId="478"/>
          <ac:spMkLst>
            <pc:docMk/>
            <pc:sldMk cId="1027479083" sldId="287"/>
            <ac:spMk id="9" creationId="{123BD605-3DE0-4297-A029-75B74105AEB0}"/>
          </ac:spMkLst>
        </pc:spChg>
        <pc:spChg chg="add mod">
          <ac:chgData name="Mari Tiitinen" userId="2f0d308d064b6051" providerId="LiveId" clId="{BDBAF50C-7DA9-40DC-836F-FCBD8C2E40D0}" dt="2022-01-27T15:21:37.571" v="365" actId="14100"/>
          <ac:spMkLst>
            <pc:docMk/>
            <pc:sldMk cId="1027479083" sldId="287"/>
            <ac:spMk id="11" creationId="{90E2849B-B075-4793-BBBA-F8596C17164B}"/>
          </ac:spMkLst>
        </pc:spChg>
        <pc:spChg chg="mod">
          <ac:chgData name="Mari Tiitinen" userId="2f0d308d064b6051" providerId="LiveId" clId="{BDBAF50C-7DA9-40DC-836F-FCBD8C2E40D0}" dt="2022-01-27T15:21:53.562" v="383" actId="20577"/>
          <ac:spMkLst>
            <pc:docMk/>
            <pc:sldMk cId="1027479083" sldId="287"/>
            <ac:spMk id="14" creationId="{C1A8732C-986A-4D3F-8536-5D40F67E8F29}"/>
          </ac:spMkLst>
        </pc:spChg>
        <pc:picChg chg="del">
          <ac:chgData name="Mari Tiitinen" userId="2f0d308d064b6051" providerId="LiveId" clId="{BDBAF50C-7DA9-40DC-836F-FCBD8C2E40D0}" dt="2022-01-27T15:17:02.774" v="313" actId="478"/>
          <ac:picMkLst>
            <pc:docMk/>
            <pc:sldMk cId="1027479083" sldId="287"/>
            <ac:picMk id="10" creationId="{221086E2-D160-4E38-84B4-9F36DB6BF221}"/>
          </ac:picMkLst>
        </pc:picChg>
      </pc:sldChg>
      <pc:sldChg chg="modSp add mod">
        <pc:chgData name="Mari Tiitinen" userId="2f0d308d064b6051" providerId="LiveId" clId="{BDBAF50C-7DA9-40DC-836F-FCBD8C2E40D0}" dt="2022-01-27T15:59:20.622" v="1051" actId="20577"/>
        <pc:sldMkLst>
          <pc:docMk/>
          <pc:sldMk cId="1242875443" sldId="288"/>
        </pc:sldMkLst>
        <pc:spChg chg="mod">
          <ac:chgData name="Mari Tiitinen" userId="2f0d308d064b6051" providerId="LiveId" clId="{BDBAF50C-7DA9-40DC-836F-FCBD8C2E40D0}" dt="2022-01-27T15:59:20.622" v="1051" actId="20577"/>
          <ac:spMkLst>
            <pc:docMk/>
            <pc:sldMk cId="1242875443" sldId="288"/>
            <ac:spMk id="11" creationId="{90E2849B-B075-4793-BBBA-F8596C17164B}"/>
          </ac:spMkLst>
        </pc:spChg>
        <pc:spChg chg="mod">
          <ac:chgData name="Mari Tiitinen" userId="2f0d308d064b6051" providerId="LiveId" clId="{BDBAF50C-7DA9-40DC-836F-FCBD8C2E40D0}" dt="2022-01-27T15:22:37.379" v="405" actId="20577"/>
          <ac:spMkLst>
            <pc:docMk/>
            <pc:sldMk cId="1242875443" sldId="288"/>
            <ac:spMk id="14" creationId="{C1A8732C-986A-4D3F-8536-5D40F67E8F29}"/>
          </ac:spMkLst>
        </pc:spChg>
      </pc:sldChg>
      <pc:sldChg chg="modSp add mod">
        <pc:chgData name="Mari Tiitinen" userId="2f0d308d064b6051" providerId="LiveId" clId="{BDBAF50C-7DA9-40DC-836F-FCBD8C2E40D0}" dt="2022-01-27T16:01:01.500" v="1069" actId="20577"/>
        <pc:sldMkLst>
          <pc:docMk/>
          <pc:sldMk cId="1164479139" sldId="289"/>
        </pc:sldMkLst>
        <pc:spChg chg="mod">
          <ac:chgData name="Mari Tiitinen" userId="2f0d308d064b6051" providerId="LiveId" clId="{BDBAF50C-7DA9-40DC-836F-FCBD8C2E40D0}" dt="2022-01-27T16:01:01.500" v="1069" actId="20577"/>
          <ac:spMkLst>
            <pc:docMk/>
            <pc:sldMk cId="1164479139" sldId="289"/>
            <ac:spMk id="11" creationId="{90E2849B-B075-4793-BBBA-F8596C17164B}"/>
          </ac:spMkLst>
        </pc:spChg>
        <pc:spChg chg="mod">
          <ac:chgData name="Mari Tiitinen" userId="2f0d308d064b6051" providerId="LiveId" clId="{BDBAF50C-7DA9-40DC-836F-FCBD8C2E40D0}" dt="2022-01-27T15:25:05.921" v="443" actId="20577"/>
          <ac:spMkLst>
            <pc:docMk/>
            <pc:sldMk cId="1164479139" sldId="289"/>
            <ac:spMk id="14" creationId="{C1A8732C-986A-4D3F-8536-5D40F67E8F29}"/>
          </ac:spMkLst>
        </pc:spChg>
      </pc:sldChg>
      <pc:sldChg chg="modSp add mod">
        <pc:chgData name="Mari Tiitinen" userId="2f0d308d064b6051" providerId="LiveId" clId="{BDBAF50C-7DA9-40DC-836F-FCBD8C2E40D0}" dt="2022-01-27T16:02:14.131" v="1075" actId="20577"/>
        <pc:sldMkLst>
          <pc:docMk/>
          <pc:sldMk cId="4048552849" sldId="290"/>
        </pc:sldMkLst>
        <pc:spChg chg="mod">
          <ac:chgData name="Mari Tiitinen" userId="2f0d308d064b6051" providerId="LiveId" clId="{BDBAF50C-7DA9-40DC-836F-FCBD8C2E40D0}" dt="2022-01-27T16:02:14.131" v="1075" actId="20577"/>
          <ac:spMkLst>
            <pc:docMk/>
            <pc:sldMk cId="4048552849" sldId="290"/>
            <ac:spMk id="11" creationId="{90E2849B-B075-4793-BBBA-F8596C17164B}"/>
          </ac:spMkLst>
        </pc:spChg>
        <pc:spChg chg="mod">
          <ac:chgData name="Mari Tiitinen" userId="2f0d308d064b6051" providerId="LiveId" clId="{BDBAF50C-7DA9-40DC-836F-FCBD8C2E40D0}" dt="2022-01-27T15:27:19.626" v="479" actId="20577"/>
          <ac:spMkLst>
            <pc:docMk/>
            <pc:sldMk cId="4048552849" sldId="290"/>
            <ac:spMk id="14" creationId="{C1A8732C-986A-4D3F-8536-5D40F67E8F29}"/>
          </ac:spMkLst>
        </pc:spChg>
      </pc:sldChg>
      <pc:sldChg chg="modSp add mod">
        <pc:chgData name="Mari Tiitinen" userId="2f0d308d064b6051" providerId="LiveId" clId="{BDBAF50C-7DA9-40DC-836F-FCBD8C2E40D0}" dt="2022-01-27T16:06:16.611" v="1110" actId="20577"/>
        <pc:sldMkLst>
          <pc:docMk/>
          <pc:sldMk cId="2128774459" sldId="291"/>
        </pc:sldMkLst>
        <pc:spChg chg="mod">
          <ac:chgData name="Mari Tiitinen" userId="2f0d308d064b6051" providerId="LiveId" clId="{BDBAF50C-7DA9-40DC-836F-FCBD8C2E40D0}" dt="2022-01-27T16:06:16.611" v="1110" actId="20577"/>
          <ac:spMkLst>
            <pc:docMk/>
            <pc:sldMk cId="2128774459" sldId="291"/>
            <ac:spMk id="11" creationId="{90E2849B-B075-4793-BBBA-F8596C17164B}"/>
          </ac:spMkLst>
        </pc:spChg>
        <pc:spChg chg="mod">
          <ac:chgData name="Mari Tiitinen" userId="2f0d308d064b6051" providerId="LiveId" clId="{BDBAF50C-7DA9-40DC-836F-FCBD8C2E40D0}" dt="2022-01-27T15:30:16.747" v="577" actId="20577"/>
          <ac:spMkLst>
            <pc:docMk/>
            <pc:sldMk cId="2128774459" sldId="291"/>
            <ac:spMk id="14" creationId="{C1A8732C-986A-4D3F-8536-5D40F67E8F29}"/>
          </ac:spMkLst>
        </pc:spChg>
      </pc:sldChg>
      <pc:sldChg chg="modSp add mod">
        <pc:chgData name="Mari Tiitinen" userId="2f0d308d064b6051" providerId="LiveId" clId="{BDBAF50C-7DA9-40DC-836F-FCBD8C2E40D0}" dt="2022-01-27T16:09:30.048" v="1455" actId="1076"/>
        <pc:sldMkLst>
          <pc:docMk/>
          <pc:sldMk cId="1429907349" sldId="292"/>
        </pc:sldMkLst>
        <pc:spChg chg="mod">
          <ac:chgData name="Mari Tiitinen" userId="2f0d308d064b6051" providerId="LiveId" clId="{BDBAF50C-7DA9-40DC-836F-FCBD8C2E40D0}" dt="2022-01-27T16:09:30.048" v="1455" actId="1076"/>
          <ac:spMkLst>
            <pc:docMk/>
            <pc:sldMk cId="1429907349" sldId="292"/>
            <ac:spMk id="11" creationId="{90E2849B-B075-4793-BBBA-F8596C17164B}"/>
          </ac:spMkLst>
        </pc:spChg>
        <pc:spChg chg="mod">
          <ac:chgData name="Mari Tiitinen" userId="2f0d308d064b6051" providerId="LiveId" clId="{BDBAF50C-7DA9-40DC-836F-FCBD8C2E40D0}" dt="2022-01-27T16:09:24.881" v="1454" actId="1076"/>
          <ac:spMkLst>
            <pc:docMk/>
            <pc:sldMk cId="1429907349" sldId="292"/>
            <ac:spMk id="14" creationId="{C1A8732C-986A-4D3F-8536-5D40F67E8F2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9CB6E-F86A-4884-AC46-08EEF9A71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3F2D77E-99D4-4817-B3B1-730C611579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6F28E1B-DA65-4949-806B-594C63ADE95C}"/>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5" name="Footer Placeholder 4">
            <a:extLst>
              <a:ext uri="{FF2B5EF4-FFF2-40B4-BE49-F238E27FC236}">
                <a16:creationId xmlns:a16="http://schemas.microsoft.com/office/drawing/2014/main" id="{E0B66BBB-297C-4084-93DA-60FEC0115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65EE33-0FFC-4516-B02C-095A4987D898}"/>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89810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E1060-32F4-4EC6-B15A-9821E024CEB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BAD321B-3CC8-4372-A987-E04124CDAC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680968-BE39-4B3A-B805-8F93FFE72485}"/>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5" name="Footer Placeholder 4">
            <a:extLst>
              <a:ext uri="{FF2B5EF4-FFF2-40B4-BE49-F238E27FC236}">
                <a16:creationId xmlns:a16="http://schemas.microsoft.com/office/drawing/2014/main" id="{3E9F1743-D3FF-453A-A5D7-C37DD93A8DF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F73541-FCA3-4627-81F4-12811EADA091}"/>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483998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25BA852-4C25-4B78-BC68-CB6871D9862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1FB9B7-B447-4BF6-AF65-8E63700688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E266BC-8FC7-4263-A95E-8F1675D42B00}"/>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5" name="Footer Placeholder 4">
            <a:extLst>
              <a:ext uri="{FF2B5EF4-FFF2-40B4-BE49-F238E27FC236}">
                <a16:creationId xmlns:a16="http://schemas.microsoft.com/office/drawing/2014/main" id="{42B8BF7A-D306-4CED-B806-351111DC2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648A90-C04F-4D02-9525-5FC247046253}"/>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816923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71713-0C63-4E36-A407-F7C05836AE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E0DBCD-57AF-49CE-8F7E-E13F15D150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270C80-6A57-43C3-9634-F89A7192D535}"/>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5" name="Footer Placeholder 4">
            <a:extLst>
              <a:ext uri="{FF2B5EF4-FFF2-40B4-BE49-F238E27FC236}">
                <a16:creationId xmlns:a16="http://schemas.microsoft.com/office/drawing/2014/main" id="{30AD3BDA-BAE9-4C23-94E1-E25C559883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3397D9-6DB9-4EB4-8898-51179303B890}"/>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177875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BC7D-4962-416B-831F-1EEF3C7E79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915CBC8-EC18-467D-8295-5E06C11AF8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E11778-1C52-43D0-B65B-A88D9F8B9A1A}"/>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5" name="Footer Placeholder 4">
            <a:extLst>
              <a:ext uri="{FF2B5EF4-FFF2-40B4-BE49-F238E27FC236}">
                <a16:creationId xmlns:a16="http://schemas.microsoft.com/office/drawing/2014/main" id="{65E5DD27-3868-42C2-BFBE-EE68CDD3465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C2D971-C4B1-4D66-B4ED-A17BCAB9A97F}"/>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141813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9CC69-51B6-4C16-BE0A-CDCBAC101C6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4C1B2D-36A9-4E36-AA57-49279B2E33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B8F1658-FF95-4677-BB77-40A5ACB527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6BA28C-903E-4CF5-A40A-6E08F3F55CFB}"/>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6" name="Footer Placeholder 5">
            <a:extLst>
              <a:ext uri="{FF2B5EF4-FFF2-40B4-BE49-F238E27FC236}">
                <a16:creationId xmlns:a16="http://schemas.microsoft.com/office/drawing/2014/main" id="{D9244F32-E3D5-4087-9EA1-898977B196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88802-8AE8-492D-829A-B1C858308DF9}"/>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448302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B6434-09B5-4915-ADB0-8FE6887456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6A32DB-6BA8-4BC0-92FF-9A4B30C52D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C31F1F-7763-4DD0-BF1C-DE7081395A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2B8795C-45FD-4B96-9372-3AC7581094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649A9F-8AA3-440A-9AC2-256950BE1E2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0AC8752-3321-4086-9CC5-C4567E8A2B46}"/>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8" name="Footer Placeholder 7">
            <a:extLst>
              <a:ext uri="{FF2B5EF4-FFF2-40B4-BE49-F238E27FC236}">
                <a16:creationId xmlns:a16="http://schemas.microsoft.com/office/drawing/2014/main" id="{694550DF-5D8F-4F18-8087-BBDD8606203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0C00918-EE61-4742-8C13-E4765EBA987D}"/>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279778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B2E0A-6DB6-4AE5-B765-643A801DFE5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A80C840-D67A-47F6-AAA7-936089E4CAF8}"/>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4" name="Footer Placeholder 3">
            <a:extLst>
              <a:ext uri="{FF2B5EF4-FFF2-40B4-BE49-F238E27FC236}">
                <a16:creationId xmlns:a16="http://schemas.microsoft.com/office/drawing/2014/main" id="{E4F61BA0-77CA-4944-9A27-CF4E749FF38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397E6D-A997-49EA-9D77-5D2EBA9F05E1}"/>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317416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B59298-A7FA-4318-9F35-A076D07D71A6}"/>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3" name="Footer Placeholder 2">
            <a:extLst>
              <a:ext uri="{FF2B5EF4-FFF2-40B4-BE49-F238E27FC236}">
                <a16:creationId xmlns:a16="http://schemas.microsoft.com/office/drawing/2014/main" id="{ADA5BDED-F6DD-4A4D-883B-C0D493E40BF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3593C03-50F9-4582-B97F-692EA4EDF315}"/>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288133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75EE-2B39-407E-9B36-6FFB93746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0A7F92-CF8F-40C0-8336-EAACD95931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D1121E1-1076-48D9-806E-8CCFCD80E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76F8DE-A0B0-4E86-B302-B3408062E75E}"/>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6" name="Footer Placeholder 5">
            <a:extLst>
              <a:ext uri="{FF2B5EF4-FFF2-40B4-BE49-F238E27FC236}">
                <a16:creationId xmlns:a16="http://schemas.microsoft.com/office/drawing/2014/main" id="{94E31665-4E3B-45DC-A504-76F189BA49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1366CA-0A64-4644-B3BF-28A2CA8EDEB8}"/>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429076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DF02B-384E-46CB-B125-61CDC90BC5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4849275-D835-43A6-B3BD-5B292F3006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EF68A1-F59F-4D21-BE99-83141D24BB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461AF0-FA76-480B-8D9A-172F079338BD}"/>
              </a:ext>
            </a:extLst>
          </p:cNvPr>
          <p:cNvSpPr>
            <a:spLocks noGrp="1"/>
          </p:cNvSpPr>
          <p:nvPr>
            <p:ph type="dt" sz="half" idx="10"/>
          </p:nvPr>
        </p:nvSpPr>
        <p:spPr/>
        <p:txBody>
          <a:bodyPr/>
          <a:lstStyle/>
          <a:p>
            <a:fld id="{AB73086D-AE08-483F-8ECE-D32C4A08FEFF}" type="datetimeFigureOut">
              <a:rPr lang="en-GB" smtClean="0"/>
              <a:t>27/01/2022</a:t>
            </a:fld>
            <a:endParaRPr lang="en-GB"/>
          </a:p>
        </p:txBody>
      </p:sp>
      <p:sp>
        <p:nvSpPr>
          <p:cNvPr id="6" name="Footer Placeholder 5">
            <a:extLst>
              <a:ext uri="{FF2B5EF4-FFF2-40B4-BE49-F238E27FC236}">
                <a16:creationId xmlns:a16="http://schemas.microsoft.com/office/drawing/2014/main" id="{EF54087A-89BB-4FDA-86F8-82E9FD6BE81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295B49C-FAD5-4925-A463-E25755A1B5A3}"/>
              </a:ext>
            </a:extLst>
          </p:cNvPr>
          <p:cNvSpPr>
            <a:spLocks noGrp="1"/>
          </p:cNvSpPr>
          <p:nvPr>
            <p:ph type="sldNum" sz="quarter" idx="12"/>
          </p:nvPr>
        </p:nvSpPr>
        <p:spPr/>
        <p:txBody>
          <a:bodyPr/>
          <a:lstStyle/>
          <a:p>
            <a:fld id="{A4D503CB-5C06-48BC-A379-18D0AEE0A143}" type="slidenum">
              <a:rPr lang="en-GB" smtClean="0"/>
              <a:t>‹#›</a:t>
            </a:fld>
            <a:endParaRPr lang="en-GB"/>
          </a:p>
        </p:txBody>
      </p:sp>
    </p:spTree>
    <p:extLst>
      <p:ext uri="{BB962C8B-B14F-4D97-AF65-F5344CB8AC3E}">
        <p14:creationId xmlns:p14="http://schemas.microsoft.com/office/powerpoint/2010/main" val="2511454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69B251-4E8C-4186-8AF8-5DF611B80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83338D1-C378-45D0-BA02-8E8282217A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B5BDB2-E281-47AE-823A-863FCFB891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73086D-AE08-483F-8ECE-D32C4A08FEFF}" type="datetimeFigureOut">
              <a:rPr lang="en-GB" smtClean="0"/>
              <a:t>27/01/2022</a:t>
            </a:fld>
            <a:endParaRPr lang="en-GB"/>
          </a:p>
        </p:txBody>
      </p:sp>
      <p:sp>
        <p:nvSpPr>
          <p:cNvPr id="5" name="Footer Placeholder 4">
            <a:extLst>
              <a:ext uri="{FF2B5EF4-FFF2-40B4-BE49-F238E27FC236}">
                <a16:creationId xmlns:a16="http://schemas.microsoft.com/office/drawing/2014/main" id="{48660D68-4CD1-4043-AF0A-7DC1E3A4A3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341CB54-A9EB-48F5-8394-467049DDDB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503CB-5C06-48BC-A379-18D0AEE0A143}" type="slidenum">
              <a:rPr lang="en-GB" smtClean="0"/>
              <a:t>‹#›</a:t>
            </a:fld>
            <a:endParaRPr lang="en-GB"/>
          </a:p>
        </p:txBody>
      </p:sp>
    </p:spTree>
    <p:extLst>
      <p:ext uri="{BB962C8B-B14F-4D97-AF65-F5344CB8AC3E}">
        <p14:creationId xmlns:p14="http://schemas.microsoft.com/office/powerpoint/2010/main" val="1757719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info@healthwatchhf.co.uk"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4F6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6BE2-9ECC-4F2D-8032-432755C507E4}"/>
              </a:ext>
            </a:extLst>
          </p:cNvPr>
          <p:cNvSpPr>
            <a:spLocks noGrp="1"/>
          </p:cNvSpPr>
          <p:nvPr>
            <p:ph type="ctrTitle"/>
          </p:nvPr>
        </p:nvSpPr>
        <p:spPr>
          <a:xfrm>
            <a:off x="116461" y="4778077"/>
            <a:ext cx="10765410" cy="1207269"/>
          </a:xfrm>
        </p:spPr>
        <p:txBody>
          <a:bodyPr>
            <a:normAutofit/>
          </a:bodyPr>
          <a:lstStyle/>
          <a:p>
            <a:pPr algn="l">
              <a:lnSpc>
                <a:spcPct val="100000"/>
              </a:lnSpc>
            </a:pPr>
            <a:r>
              <a:rPr lang="en-US" sz="3300" b="1" u="sng" dirty="0">
                <a:latin typeface="Poppins Light" panose="00000400000000000000" pitchFamily="2" charset="0"/>
                <a:cs typeface="Poppins Light" panose="00000400000000000000" pitchFamily="2" charset="0"/>
              </a:rPr>
              <a:t>GP Patient Experience Annual Report – Hammersmith &amp; Fulham</a:t>
            </a:r>
            <a:endParaRPr lang="en-GB" sz="3300" b="1" u="sng" dirty="0">
              <a:latin typeface="Poppins Light" panose="00000400000000000000" pitchFamily="2" charset="0"/>
              <a:cs typeface="Poppins Light" panose="00000400000000000000" pitchFamily="2" charset="0"/>
            </a:endParaRPr>
          </a:p>
        </p:txBody>
      </p:sp>
      <p:sp>
        <p:nvSpPr>
          <p:cNvPr id="3" name="Subtitle 2">
            <a:extLst>
              <a:ext uri="{FF2B5EF4-FFF2-40B4-BE49-F238E27FC236}">
                <a16:creationId xmlns:a16="http://schemas.microsoft.com/office/drawing/2014/main" id="{E741613C-DAEE-42C0-B9E1-4F775870C6AC}"/>
              </a:ext>
            </a:extLst>
          </p:cNvPr>
          <p:cNvSpPr>
            <a:spLocks noGrp="1"/>
          </p:cNvSpPr>
          <p:nvPr>
            <p:ph type="subTitle" idx="1"/>
          </p:nvPr>
        </p:nvSpPr>
        <p:spPr>
          <a:xfrm>
            <a:off x="116461" y="6250945"/>
            <a:ext cx="9426806" cy="719122"/>
          </a:xfrm>
        </p:spPr>
        <p:txBody>
          <a:bodyPr>
            <a:normAutofit/>
          </a:bodyPr>
          <a:lstStyle/>
          <a:p>
            <a:pPr algn="l"/>
            <a:r>
              <a:rPr lang="en-US" dirty="0">
                <a:latin typeface="Poppins Light" panose="00000400000000000000" pitchFamily="2" charset="0"/>
                <a:cs typeface="Poppins Light" panose="00000400000000000000" pitchFamily="2" charset="0"/>
              </a:rPr>
              <a:t>April 2020 to March 2021</a:t>
            </a:r>
            <a:endParaRPr lang="en-GB" dirty="0">
              <a:latin typeface="Poppins Light" panose="00000400000000000000" pitchFamily="2" charset="0"/>
              <a:cs typeface="Poppins Light" panose="00000400000000000000" pitchFamily="2" charset="0"/>
            </a:endParaRPr>
          </a:p>
        </p:txBody>
      </p:sp>
      <p:pic>
        <p:nvPicPr>
          <p:cNvPr id="4" name="Picture 3" descr="Text&#10;&#10;Description automatically generated">
            <a:extLst>
              <a:ext uri="{FF2B5EF4-FFF2-40B4-BE49-F238E27FC236}">
                <a16:creationId xmlns:a16="http://schemas.microsoft.com/office/drawing/2014/main" id="{B080ABDF-4A3B-4D59-AC0B-B3FEF296C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596571"/>
            <a:ext cx="5544248" cy="1885044"/>
          </a:xfrm>
          <a:prstGeom prst="rect">
            <a:avLst/>
          </a:prstGeom>
          <a:noFill/>
        </p:spPr>
      </p:pic>
      <p:cxnSp>
        <p:nvCxnSpPr>
          <p:cNvPr id="11" name="Straight Connector 10">
            <a:extLst>
              <a:ext uri="{FF2B5EF4-FFF2-40B4-BE49-F238E27FC236}">
                <a16:creationId xmlns:a16="http://schemas.microsoft.com/office/drawing/2014/main" id="{3D83F26F-C55B-4A92-9AFF-4894D14E27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253414"/>
            <a:ext cx="0" cy="212090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person, indoor, standing&#10;&#10;Description automatically generated">
            <a:extLst>
              <a:ext uri="{FF2B5EF4-FFF2-40B4-BE49-F238E27FC236}">
                <a16:creationId xmlns:a16="http://schemas.microsoft.com/office/drawing/2014/main" id="{5B777B05-96EF-4DF0-91C5-5E5A839E10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50" y="232471"/>
            <a:ext cx="6136213" cy="4280008"/>
          </a:xfrm>
          <a:prstGeom prst="rect">
            <a:avLst/>
          </a:prstGeom>
        </p:spPr>
      </p:pic>
      <p:cxnSp>
        <p:nvCxnSpPr>
          <p:cNvPr id="7" name="Straight Connector 6">
            <a:extLst>
              <a:ext uri="{FF2B5EF4-FFF2-40B4-BE49-F238E27FC236}">
                <a16:creationId xmlns:a16="http://schemas.microsoft.com/office/drawing/2014/main" id="{0B57896F-5E83-4364-95C1-BCB911E80095}"/>
              </a:ext>
            </a:extLst>
          </p:cNvPr>
          <p:cNvCxnSpPr>
            <a:cxnSpLocks/>
            <a:endCxn id="2" idx="0"/>
          </p:cNvCxnSpPr>
          <p:nvPr/>
        </p:nvCxnSpPr>
        <p:spPr>
          <a:xfrm>
            <a:off x="5499166" y="261727"/>
            <a:ext cx="0" cy="451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63673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THEME: GP STAFF – ATTITUDES</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2308324"/>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During Q1, 84% of reviews regarding the attitudes of GP Staff were of a positive sentiment. This reduced over the period Q2-Q4, remaining between 72%-77%. Meanwhile, negative sentiment increased from 16% in Q1, to 21-24% between Q2-Q4. </a:t>
            </a:r>
          </a:p>
        </p:txBody>
      </p:sp>
      <p:pic>
        <p:nvPicPr>
          <p:cNvPr id="7" name="Picture 6">
            <a:extLst>
              <a:ext uri="{FF2B5EF4-FFF2-40B4-BE49-F238E27FC236}">
                <a16:creationId xmlns:a16="http://schemas.microsoft.com/office/drawing/2014/main" id="{94E76A58-A3AD-4247-800D-658D13EA3DC3}"/>
              </a:ext>
            </a:extLst>
          </p:cNvPr>
          <p:cNvPicPr>
            <a:picLocks noChangeAspect="1"/>
          </p:cNvPicPr>
          <p:nvPr/>
        </p:nvPicPr>
        <p:blipFill>
          <a:blip r:embed="rId3"/>
          <a:stretch>
            <a:fillRect/>
          </a:stretch>
        </p:blipFill>
        <p:spPr>
          <a:xfrm>
            <a:off x="4379617" y="1459547"/>
            <a:ext cx="7642155" cy="5251971"/>
          </a:xfrm>
          <a:prstGeom prst="rect">
            <a:avLst/>
          </a:prstGeom>
        </p:spPr>
      </p:pic>
    </p:spTree>
    <p:extLst>
      <p:ext uri="{BB962C8B-B14F-4D97-AF65-F5344CB8AC3E}">
        <p14:creationId xmlns:p14="http://schemas.microsoft.com/office/powerpoint/2010/main" val="575178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THEME: GP TREATMENT &amp; CARE</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3416320"/>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Patient Experience regarding Treatment and Care started with 92% of reviews expressing a positive sentiment in Q1 (n.23). This decreased between Q2 and Q4, with the proportion of positive reviews accounting for 71% of responses by Q4 (n.115). Meanwhile, the proportion of reviews expressing a negative sentiment increased from 4% in Q1 (n.1) to 25% by Q4.</a:t>
            </a:r>
          </a:p>
        </p:txBody>
      </p:sp>
      <p:pic>
        <p:nvPicPr>
          <p:cNvPr id="10" name="Picture 9">
            <a:extLst>
              <a:ext uri="{FF2B5EF4-FFF2-40B4-BE49-F238E27FC236}">
                <a16:creationId xmlns:a16="http://schemas.microsoft.com/office/drawing/2014/main" id="{12AF137B-4665-48E2-8571-08CC6D068B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18" y="1366985"/>
            <a:ext cx="7676278" cy="5238001"/>
          </a:xfrm>
          <a:prstGeom prst="rect">
            <a:avLst/>
          </a:prstGeom>
        </p:spPr>
      </p:pic>
    </p:spTree>
    <p:extLst>
      <p:ext uri="{BB962C8B-B14F-4D97-AF65-F5344CB8AC3E}">
        <p14:creationId xmlns:p14="http://schemas.microsoft.com/office/powerpoint/2010/main" val="2407636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TREATMENT &amp; CARE: EXPERIENCE</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2308324"/>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In Q1, all three reviews received regarding treatment and care were positive, equating to 100% of the sample size. The level of positive sentiment reduced over Q2-Q4, remaining between 74-78%. Meanwhile, negative sentiment varied between 15-19%. .</a:t>
            </a:r>
          </a:p>
        </p:txBody>
      </p:sp>
      <p:pic>
        <p:nvPicPr>
          <p:cNvPr id="7" name="Picture 6">
            <a:extLst>
              <a:ext uri="{FF2B5EF4-FFF2-40B4-BE49-F238E27FC236}">
                <a16:creationId xmlns:a16="http://schemas.microsoft.com/office/drawing/2014/main" id="{ABDEC903-AB3F-437C-8F0E-AFE1AF8FBF45}"/>
              </a:ext>
            </a:extLst>
          </p:cNvPr>
          <p:cNvPicPr>
            <a:picLocks noChangeAspect="1"/>
          </p:cNvPicPr>
          <p:nvPr/>
        </p:nvPicPr>
        <p:blipFill>
          <a:blip r:embed="rId3"/>
          <a:stretch>
            <a:fillRect/>
          </a:stretch>
        </p:blipFill>
        <p:spPr>
          <a:xfrm>
            <a:off x="4379617" y="1271368"/>
            <a:ext cx="7565407" cy="5508515"/>
          </a:xfrm>
          <a:prstGeom prst="rect">
            <a:avLst/>
          </a:prstGeom>
        </p:spPr>
      </p:pic>
    </p:spTree>
    <p:extLst>
      <p:ext uri="{BB962C8B-B14F-4D97-AF65-F5344CB8AC3E}">
        <p14:creationId xmlns:p14="http://schemas.microsoft.com/office/powerpoint/2010/main" val="286795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TREATMENT &amp; CARE: QUALITY</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8" y="2218069"/>
            <a:ext cx="4154750" cy="4247317"/>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The majority of patient reviews received regarding the quality of treatment and care expressed a very high level of positive sentiment between Q1 and Q3, ranging between 88%-94%. Correspondingly, negative sentiment remained low during this period, remaining between 6%-13% over the same period. </a:t>
            </a:r>
          </a:p>
          <a:p>
            <a:r>
              <a:rPr lang="en-US" dirty="0">
                <a:solidFill>
                  <a:schemeClr val="bg1"/>
                </a:solidFill>
                <a:latin typeface="Poppins Light" panose="00000400000000000000" pitchFamily="2" charset="0"/>
                <a:cs typeface="Poppins Light" panose="00000400000000000000" pitchFamily="2" charset="0"/>
              </a:rPr>
              <a:t>In Q4, there was a reduction in positive sentiment compared to Q3, with 64%, or roughly 2 in 3 patient reviews, reporting a positive experience</a:t>
            </a:r>
          </a:p>
        </p:txBody>
      </p:sp>
      <p:pic>
        <p:nvPicPr>
          <p:cNvPr id="10" name="Picture 9">
            <a:extLst>
              <a:ext uri="{FF2B5EF4-FFF2-40B4-BE49-F238E27FC236}">
                <a16:creationId xmlns:a16="http://schemas.microsoft.com/office/drawing/2014/main" id="{B059F874-2980-4634-A901-0B7CB8896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17" y="1267925"/>
            <a:ext cx="7572449" cy="5511959"/>
          </a:xfrm>
          <a:prstGeom prst="rect">
            <a:avLst/>
          </a:prstGeom>
        </p:spPr>
      </p:pic>
    </p:spTree>
    <p:extLst>
      <p:ext uri="{BB962C8B-B14F-4D97-AF65-F5344CB8AC3E}">
        <p14:creationId xmlns:p14="http://schemas.microsoft.com/office/powerpoint/2010/main" val="44553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THEME: ACCESS TO SERVICES</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8" y="2218069"/>
            <a:ext cx="4154750" cy="3416320"/>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Patient experience regarding Access to Services started with over four fifths of reviews expressing a positive sentiment in Q1 (82%, n.18). This reduced by a quarter to 57% by Q2 (n.96). </a:t>
            </a:r>
          </a:p>
          <a:p>
            <a:r>
              <a:rPr lang="en-US" dirty="0">
                <a:solidFill>
                  <a:schemeClr val="bg1"/>
                </a:solidFill>
                <a:latin typeface="Poppins Light" panose="00000400000000000000" pitchFamily="2" charset="0"/>
                <a:cs typeface="Poppins Light" panose="00000400000000000000" pitchFamily="2" charset="0"/>
              </a:rPr>
              <a:t>The relative proportion of positive reviews decreased during Q3 and Q4 to 39% (n=28), with negative reviews accounting for half or more of the reviews at 50% and 54% respectively.</a:t>
            </a:r>
          </a:p>
        </p:txBody>
      </p:sp>
      <p:pic>
        <p:nvPicPr>
          <p:cNvPr id="7" name="Picture 6">
            <a:extLst>
              <a:ext uri="{FF2B5EF4-FFF2-40B4-BE49-F238E27FC236}">
                <a16:creationId xmlns:a16="http://schemas.microsoft.com/office/drawing/2014/main" id="{A3266FC5-9E98-413C-B1E9-B2A5A5B864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712" y="1418099"/>
            <a:ext cx="7737131" cy="5213520"/>
          </a:xfrm>
          <a:prstGeom prst="rect">
            <a:avLst/>
          </a:prstGeom>
        </p:spPr>
      </p:pic>
    </p:spTree>
    <p:extLst>
      <p:ext uri="{BB962C8B-B14F-4D97-AF65-F5344CB8AC3E}">
        <p14:creationId xmlns:p14="http://schemas.microsoft.com/office/powerpoint/2010/main" val="1356993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ACCESS TO SERVICES – WAITING TIMES</a:t>
            </a:r>
          </a:p>
        </p:txBody>
      </p:sp>
      <p:sp>
        <p:nvSpPr>
          <p:cNvPr id="9" name="TextBox 8">
            <a:extLst>
              <a:ext uri="{FF2B5EF4-FFF2-40B4-BE49-F238E27FC236}">
                <a16:creationId xmlns:a16="http://schemas.microsoft.com/office/drawing/2014/main" id="{123BD605-3DE0-4297-A029-75B74105AEB0}"/>
              </a:ext>
            </a:extLst>
          </p:cNvPr>
          <p:cNvSpPr txBox="1"/>
          <p:nvPr/>
        </p:nvSpPr>
        <p:spPr>
          <a:xfrm>
            <a:off x="133350" y="2521191"/>
            <a:ext cx="4154750" cy="2308324"/>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Majority of patients in Q1 (91%, n.10) expressed a positive sentiment regarding waiting times. This reduced during Q2-Q4, with negative reviews accounting for just over half of the proportion of reviews received regarding this sub theme. </a:t>
            </a:r>
          </a:p>
        </p:txBody>
      </p:sp>
      <p:pic>
        <p:nvPicPr>
          <p:cNvPr id="10" name="Picture 9">
            <a:extLst>
              <a:ext uri="{FF2B5EF4-FFF2-40B4-BE49-F238E27FC236}">
                <a16:creationId xmlns:a16="http://schemas.microsoft.com/office/drawing/2014/main" id="{221086E2-D160-4E38-84B4-9F36DB6BF221}"/>
              </a:ext>
            </a:extLst>
          </p:cNvPr>
          <p:cNvPicPr>
            <a:picLocks noChangeAspect="1"/>
          </p:cNvPicPr>
          <p:nvPr/>
        </p:nvPicPr>
        <p:blipFill>
          <a:blip r:embed="rId3"/>
          <a:stretch>
            <a:fillRect/>
          </a:stretch>
        </p:blipFill>
        <p:spPr>
          <a:xfrm>
            <a:off x="4410074" y="1202065"/>
            <a:ext cx="7423473" cy="5500575"/>
          </a:xfrm>
          <a:prstGeom prst="rect">
            <a:avLst/>
          </a:prstGeom>
        </p:spPr>
      </p:pic>
    </p:spTree>
    <p:extLst>
      <p:ext uri="{BB962C8B-B14F-4D97-AF65-F5344CB8AC3E}">
        <p14:creationId xmlns:p14="http://schemas.microsoft.com/office/powerpoint/2010/main" val="15125494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1202066"/>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CONCLUSIONS - Administration</a:t>
            </a:r>
          </a:p>
        </p:txBody>
      </p:sp>
      <p:sp>
        <p:nvSpPr>
          <p:cNvPr id="11" name="TextBox 10">
            <a:extLst>
              <a:ext uri="{FF2B5EF4-FFF2-40B4-BE49-F238E27FC236}">
                <a16:creationId xmlns:a16="http://schemas.microsoft.com/office/drawing/2014/main" id="{90E2849B-B075-4793-BBBA-F8596C17164B}"/>
              </a:ext>
            </a:extLst>
          </p:cNvPr>
          <p:cNvSpPr txBox="1"/>
          <p:nvPr/>
        </p:nvSpPr>
        <p:spPr>
          <a:xfrm>
            <a:off x="4593964" y="1387749"/>
            <a:ext cx="6867107" cy="3416320"/>
          </a:xfrm>
          <a:prstGeom prst="rect">
            <a:avLst/>
          </a:prstGeom>
          <a:noFill/>
        </p:spPr>
        <p:txBody>
          <a:bodyPr wrap="square">
            <a:spAutoFit/>
          </a:bodyPr>
          <a:lstStyle/>
          <a:p>
            <a:r>
              <a:rPr lang="en-US" dirty="0"/>
              <a:t>56% of patient reviews reported a positive experience regarding Administration during the period, and 39% (almost 2 in 5) indicated a negative experience.</a:t>
            </a:r>
          </a:p>
          <a:p>
            <a:endParaRPr lang="en-US" dirty="0"/>
          </a:p>
          <a:p>
            <a:r>
              <a:rPr lang="en-US" dirty="0"/>
              <a:t>55% of patient reviews reported a positive experience regarding Booking an appointment. </a:t>
            </a:r>
          </a:p>
          <a:p>
            <a:endParaRPr lang="en-US" dirty="0"/>
          </a:p>
          <a:p>
            <a:r>
              <a:rPr lang="en-US" dirty="0"/>
              <a:t>30% of patient reviews reported a negative experience regarding Appointment availability. </a:t>
            </a:r>
          </a:p>
          <a:p>
            <a:endParaRPr lang="en-US" dirty="0"/>
          </a:p>
          <a:p>
            <a:r>
              <a:rPr lang="en-US" dirty="0"/>
              <a:t>4 out of 5 patient reviews (79%) reported a negative experience regarding Getting through on the Phone. </a:t>
            </a:r>
          </a:p>
        </p:txBody>
      </p:sp>
    </p:spTree>
    <p:extLst>
      <p:ext uri="{BB962C8B-B14F-4D97-AF65-F5344CB8AC3E}">
        <p14:creationId xmlns:p14="http://schemas.microsoft.com/office/powerpoint/2010/main" val="102747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1202066"/>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CONCLUSIONS – Access to Services</a:t>
            </a:r>
          </a:p>
        </p:txBody>
      </p:sp>
      <p:sp>
        <p:nvSpPr>
          <p:cNvPr id="11" name="TextBox 10">
            <a:extLst>
              <a:ext uri="{FF2B5EF4-FFF2-40B4-BE49-F238E27FC236}">
                <a16:creationId xmlns:a16="http://schemas.microsoft.com/office/drawing/2014/main" id="{90E2849B-B075-4793-BBBA-F8596C17164B}"/>
              </a:ext>
            </a:extLst>
          </p:cNvPr>
          <p:cNvSpPr txBox="1"/>
          <p:nvPr/>
        </p:nvSpPr>
        <p:spPr>
          <a:xfrm>
            <a:off x="4593964" y="1387749"/>
            <a:ext cx="6867107" cy="2308324"/>
          </a:xfrm>
          <a:prstGeom prst="rect">
            <a:avLst/>
          </a:prstGeom>
          <a:noFill/>
        </p:spPr>
        <p:txBody>
          <a:bodyPr wrap="square">
            <a:spAutoFit/>
          </a:bodyPr>
          <a:lstStyle/>
          <a:p>
            <a:r>
              <a:rPr lang="en-US" dirty="0"/>
              <a:t>49% of patient reviews reported a positive experience regarding Access to Services during the period, and 47% (almost 2 in 5) indicated a negative experience.  In terms of patient experience, this was the lowest performing theme out of the top 4 main themes </a:t>
            </a:r>
            <a:r>
              <a:rPr lang="en-US" dirty="0" err="1"/>
              <a:t>analysed</a:t>
            </a:r>
            <a:r>
              <a:rPr lang="en-US" dirty="0"/>
              <a:t>.</a:t>
            </a:r>
          </a:p>
          <a:p>
            <a:endParaRPr lang="en-US" dirty="0"/>
          </a:p>
          <a:p>
            <a:r>
              <a:rPr lang="en-US" dirty="0"/>
              <a:t>Almost half of patient reviews (47%) indicated issues regarding Waiting times. </a:t>
            </a:r>
          </a:p>
          <a:p>
            <a:endParaRPr lang="en-US" dirty="0"/>
          </a:p>
        </p:txBody>
      </p:sp>
    </p:spTree>
    <p:extLst>
      <p:ext uri="{BB962C8B-B14F-4D97-AF65-F5344CB8AC3E}">
        <p14:creationId xmlns:p14="http://schemas.microsoft.com/office/powerpoint/2010/main" val="1242875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1202066"/>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CONCLUSIONS – Staff</a:t>
            </a:r>
          </a:p>
        </p:txBody>
      </p:sp>
      <p:sp>
        <p:nvSpPr>
          <p:cNvPr id="11" name="TextBox 10">
            <a:extLst>
              <a:ext uri="{FF2B5EF4-FFF2-40B4-BE49-F238E27FC236}">
                <a16:creationId xmlns:a16="http://schemas.microsoft.com/office/drawing/2014/main" id="{90E2849B-B075-4793-BBBA-F8596C17164B}"/>
              </a:ext>
            </a:extLst>
          </p:cNvPr>
          <p:cNvSpPr txBox="1"/>
          <p:nvPr/>
        </p:nvSpPr>
        <p:spPr>
          <a:xfrm>
            <a:off x="4593964" y="1387749"/>
            <a:ext cx="6867107" cy="3970318"/>
          </a:xfrm>
          <a:prstGeom prst="rect">
            <a:avLst/>
          </a:prstGeom>
          <a:noFill/>
        </p:spPr>
        <p:txBody>
          <a:bodyPr wrap="square">
            <a:spAutoFit/>
          </a:bodyPr>
          <a:lstStyle/>
          <a:p>
            <a:r>
              <a:rPr lang="en-US" dirty="0"/>
              <a:t>Most of our feedback results show that patients greatly appreciated the staff at GP services for their care, compassion and kindness. </a:t>
            </a:r>
          </a:p>
          <a:p>
            <a:endParaRPr lang="en-US" dirty="0"/>
          </a:p>
          <a:p>
            <a:r>
              <a:rPr lang="en-US" dirty="0"/>
              <a:t>76% of patient reviews reported a positive experience regarding the Staff function as a whole.</a:t>
            </a:r>
          </a:p>
          <a:p>
            <a:endParaRPr lang="en-US" dirty="0"/>
          </a:p>
          <a:p>
            <a:r>
              <a:rPr lang="en-US" dirty="0"/>
              <a:t>Staff/ Staff Attitudes was the most numerously (560) applied theme indicating its central importance in contributing to a patient’s overall experience of GP healthcare services</a:t>
            </a:r>
          </a:p>
          <a:p>
            <a:endParaRPr lang="en-US" dirty="0"/>
          </a:p>
          <a:p>
            <a:r>
              <a:rPr lang="en-US" dirty="0"/>
              <a:t>76% of patient reviews reported a positive experience regarding Staff Attitudes. </a:t>
            </a:r>
          </a:p>
          <a:p>
            <a:endParaRPr lang="en-US" dirty="0"/>
          </a:p>
          <a:p>
            <a:r>
              <a:rPr lang="en-US" dirty="0"/>
              <a:t>Roughly 1 in five patients reviews (22%) had a negative experience. </a:t>
            </a:r>
          </a:p>
        </p:txBody>
      </p:sp>
    </p:spTree>
    <p:extLst>
      <p:ext uri="{BB962C8B-B14F-4D97-AF65-F5344CB8AC3E}">
        <p14:creationId xmlns:p14="http://schemas.microsoft.com/office/powerpoint/2010/main" val="1164479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1202066"/>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CONCLUSIONS – Treatment and Care</a:t>
            </a:r>
          </a:p>
        </p:txBody>
      </p:sp>
      <p:sp>
        <p:nvSpPr>
          <p:cNvPr id="11" name="TextBox 10">
            <a:extLst>
              <a:ext uri="{FF2B5EF4-FFF2-40B4-BE49-F238E27FC236}">
                <a16:creationId xmlns:a16="http://schemas.microsoft.com/office/drawing/2014/main" id="{90E2849B-B075-4793-BBBA-F8596C17164B}"/>
              </a:ext>
            </a:extLst>
          </p:cNvPr>
          <p:cNvSpPr txBox="1"/>
          <p:nvPr/>
        </p:nvSpPr>
        <p:spPr>
          <a:xfrm>
            <a:off x="4593964" y="1387749"/>
            <a:ext cx="6867107" cy="3139321"/>
          </a:xfrm>
          <a:prstGeom prst="rect">
            <a:avLst/>
          </a:prstGeom>
          <a:noFill/>
        </p:spPr>
        <p:txBody>
          <a:bodyPr wrap="square">
            <a:spAutoFit/>
          </a:bodyPr>
          <a:lstStyle/>
          <a:p>
            <a:r>
              <a:rPr lang="en-US" dirty="0"/>
              <a:t>78% of patient reviews reported a positive experience regarding Treatment and Care, which was the highest out of the 4 main themes </a:t>
            </a:r>
            <a:r>
              <a:rPr lang="en-US" dirty="0" err="1"/>
              <a:t>analysed</a:t>
            </a:r>
            <a:r>
              <a:rPr lang="en-US" dirty="0"/>
              <a:t>.</a:t>
            </a:r>
          </a:p>
          <a:p>
            <a:endParaRPr lang="en-US" dirty="0"/>
          </a:p>
          <a:p>
            <a:r>
              <a:rPr lang="en-US" dirty="0"/>
              <a:t>Roughly 3 in 4 (76%) patient reviews reported a positive experience regarding Treatment and Care. Almost 1 in 5 (18%) experienced it negatively. </a:t>
            </a:r>
          </a:p>
          <a:p>
            <a:endParaRPr lang="en-US" dirty="0"/>
          </a:p>
          <a:p>
            <a:r>
              <a:rPr lang="en-US" dirty="0"/>
              <a:t>A large majority of 86% of patient reviews, indicated a positive experience regarding the quality of Treatment of Care. </a:t>
            </a:r>
          </a:p>
          <a:p>
            <a:endParaRPr lang="en-US" dirty="0"/>
          </a:p>
        </p:txBody>
      </p:sp>
    </p:spTree>
    <p:extLst>
      <p:ext uri="{BB962C8B-B14F-4D97-AF65-F5344CB8AC3E}">
        <p14:creationId xmlns:p14="http://schemas.microsoft.com/office/powerpoint/2010/main" val="4048552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358794" y="1574728"/>
            <a:ext cx="4173905" cy="1623715"/>
          </a:xfrm>
        </p:spPr>
        <p:txBody>
          <a:bodyPr vert="horz" lIns="91440" tIns="45720" rIns="91440" bIns="45720" rtlCol="0" anchor="ctr">
            <a:normAutofit/>
          </a:bodyPr>
          <a:lstStyle/>
          <a:p>
            <a:r>
              <a:rPr lang="en-US" sz="3200" dirty="0">
                <a:solidFill>
                  <a:srgbClr val="FFFFFF"/>
                </a:solidFill>
                <a:latin typeface="Poppins Light" panose="00000400000000000000" pitchFamily="2" charset="0"/>
                <a:cs typeface="Poppins Light" panose="00000400000000000000" pitchFamily="2" charset="0"/>
              </a:rPr>
              <a:t>GP ALL SERVICES – MAIN THEMES BY QUARTER</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2" name="TextBox 1">
            <a:extLst>
              <a:ext uri="{FF2B5EF4-FFF2-40B4-BE49-F238E27FC236}">
                <a16:creationId xmlns:a16="http://schemas.microsoft.com/office/drawing/2014/main" id="{6E927DF1-60C9-4BF2-874F-EFBA005EB980}"/>
              </a:ext>
            </a:extLst>
          </p:cNvPr>
          <p:cNvSpPr txBox="1"/>
          <p:nvPr/>
        </p:nvSpPr>
        <p:spPr>
          <a:xfrm>
            <a:off x="358794" y="3269464"/>
            <a:ext cx="3627280" cy="2862322"/>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Between April 20 and March 21, 1161 reviews were received regarding GP Services, and was applied on 2,561 counts. The top four themes identified were </a:t>
            </a:r>
            <a:r>
              <a:rPr lang="en-US" b="1" dirty="0">
                <a:solidFill>
                  <a:schemeClr val="bg1"/>
                </a:solidFill>
                <a:latin typeface="Poppins Light" panose="00000400000000000000" pitchFamily="2" charset="0"/>
                <a:cs typeface="Poppins Light" panose="00000400000000000000" pitchFamily="2" charset="0"/>
              </a:rPr>
              <a:t>Administration 43% (n.1,096), Staff 25% (n</a:t>
            </a:r>
            <a:r>
              <a:rPr lang="en-US" b="1">
                <a:solidFill>
                  <a:schemeClr val="bg1"/>
                </a:solidFill>
                <a:latin typeface="Poppins Light" panose="00000400000000000000" pitchFamily="2" charset="0"/>
                <a:cs typeface="Poppins Light" panose="00000400000000000000" pitchFamily="2" charset="0"/>
              </a:rPr>
              <a:t>.646), </a:t>
            </a:r>
            <a:r>
              <a:rPr lang="en-US" b="1" dirty="0">
                <a:solidFill>
                  <a:schemeClr val="bg1"/>
                </a:solidFill>
                <a:latin typeface="Poppins Light" panose="00000400000000000000" pitchFamily="2" charset="0"/>
                <a:cs typeface="Poppins Light" panose="00000400000000000000" pitchFamily="2" charset="0"/>
              </a:rPr>
              <a:t>Treatment and Care 16% (n</a:t>
            </a:r>
            <a:r>
              <a:rPr lang="en-US" b="1">
                <a:solidFill>
                  <a:schemeClr val="bg1"/>
                </a:solidFill>
                <a:latin typeface="Poppins Light" panose="00000400000000000000" pitchFamily="2" charset="0"/>
                <a:cs typeface="Poppins Light" panose="00000400000000000000" pitchFamily="2" charset="0"/>
              </a:rPr>
              <a:t>.407) </a:t>
            </a:r>
            <a:r>
              <a:rPr lang="en-US" b="1" dirty="0">
                <a:solidFill>
                  <a:schemeClr val="bg1"/>
                </a:solidFill>
                <a:latin typeface="Poppins Light" panose="00000400000000000000" pitchFamily="2" charset="0"/>
                <a:cs typeface="Poppins Light" panose="00000400000000000000" pitchFamily="2" charset="0"/>
              </a:rPr>
              <a:t>and Access to Services 8% (n.217).</a:t>
            </a:r>
            <a:endParaRPr lang="en-GB" b="1" dirty="0">
              <a:solidFill>
                <a:schemeClr val="bg1"/>
              </a:solidFill>
              <a:latin typeface="Poppins Light" panose="00000400000000000000" pitchFamily="2" charset="0"/>
              <a:cs typeface="Poppins Light" panose="00000400000000000000" pitchFamily="2" charset="0"/>
            </a:endParaRPr>
          </a:p>
        </p:txBody>
      </p:sp>
      <p:pic>
        <p:nvPicPr>
          <p:cNvPr id="9" name="Picture 8">
            <a:extLst>
              <a:ext uri="{FF2B5EF4-FFF2-40B4-BE49-F238E27FC236}">
                <a16:creationId xmlns:a16="http://schemas.microsoft.com/office/drawing/2014/main" id="{661FF668-B9FE-41C9-90A3-03E01E9FC788}"/>
              </a:ext>
            </a:extLst>
          </p:cNvPr>
          <p:cNvPicPr>
            <a:picLocks noChangeAspect="1"/>
          </p:cNvPicPr>
          <p:nvPr/>
        </p:nvPicPr>
        <p:blipFill>
          <a:blip r:embed="rId3"/>
          <a:stretch>
            <a:fillRect/>
          </a:stretch>
        </p:blipFill>
        <p:spPr>
          <a:xfrm>
            <a:off x="4344226" y="1136759"/>
            <a:ext cx="7560002" cy="5643125"/>
          </a:xfrm>
          <a:prstGeom prst="rect">
            <a:avLst/>
          </a:prstGeom>
        </p:spPr>
      </p:pic>
    </p:spTree>
    <p:extLst>
      <p:ext uri="{BB962C8B-B14F-4D97-AF65-F5344CB8AC3E}">
        <p14:creationId xmlns:p14="http://schemas.microsoft.com/office/powerpoint/2010/main" val="22709548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1202066"/>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RECOMMENDATIONS</a:t>
            </a:r>
          </a:p>
        </p:txBody>
      </p:sp>
      <p:sp>
        <p:nvSpPr>
          <p:cNvPr id="11" name="TextBox 10">
            <a:extLst>
              <a:ext uri="{FF2B5EF4-FFF2-40B4-BE49-F238E27FC236}">
                <a16:creationId xmlns:a16="http://schemas.microsoft.com/office/drawing/2014/main" id="{90E2849B-B075-4793-BBBA-F8596C17164B}"/>
              </a:ext>
            </a:extLst>
          </p:cNvPr>
          <p:cNvSpPr txBox="1"/>
          <p:nvPr/>
        </p:nvSpPr>
        <p:spPr>
          <a:xfrm>
            <a:off x="4691619" y="1636323"/>
            <a:ext cx="6867107" cy="4801314"/>
          </a:xfrm>
          <a:prstGeom prst="rect">
            <a:avLst/>
          </a:prstGeom>
          <a:noFill/>
        </p:spPr>
        <p:txBody>
          <a:bodyPr wrap="square">
            <a:spAutoFit/>
          </a:bodyPr>
          <a:lstStyle/>
          <a:p>
            <a:r>
              <a:rPr lang="en-US" dirty="0"/>
              <a:t>To minimize the number of patients experiencing problems with online or app-based appointment booking, GP surgeries could further </a:t>
            </a:r>
            <a:r>
              <a:rPr lang="en-US" dirty="0" err="1"/>
              <a:t>publicise</a:t>
            </a:r>
            <a:r>
              <a:rPr lang="en-US" dirty="0"/>
              <a:t> and increase information regarding digital platforms to encourage and broaden their uptake amongst patients. GP practices could also work with patients to identify issues and how these may be solved or improved.</a:t>
            </a:r>
          </a:p>
          <a:p>
            <a:endParaRPr lang="en-US" dirty="0"/>
          </a:p>
          <a:p>
            <a:r>
              <a:rPr lang="en-GB" sz="1800" dirty="0">
                <a:effectLst/>
                <a:latin typeface="Calibri" panose="020F0502020204030204" pitchFamily="34" charset="0"/>
                <a:ea typeface="Calibri" panose="020F0502020204030204" pitchFamily="34" charset="0"/>
                <a:cs typeface="Times New Roman" panose="02020603050405020304" pitchFamily="18" charset="0"/>
              </a:rPr>
              <a:t>GP services or PCN’s could work with administration staff to review the main activities, workflow and pressure points in their function and identify collaboratively where improvements can be made and how best to implement them.</a:t>
            </a:r>
          </a:p>
          <a:p>
            <a:endParaRPr lang="en-US" dirty="0"/>
          </a:p>
          <a:p>
            <a:r>
              <a:rPr lang="en-US" dirty="0"/>
              <a:t>To reduce pressure on GP telephone lines and more fundamentally on appointment availability, a possible solution could be to increase information awareness amongst patients regarding alternative sources of medical assistance where appropriate.</a:t>
            </a:r>
          </a:p>
          <a:p>
            <a:endParaRPr lang="en-US" dirty="0"/>
          </a:p>
        </p:txBody>
      </p:sp>
    </p:spTree>
    <p:extLst>
      <p:ext uri="{BB962C8B-B14F-4D97-AF65-F5344CB8AC3E}">
        <p14:creationId xmlns:p14="http://schemas.microsoft.com/office/powerpoint/2010/main" val="2128774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02820" y="1652587"/>
            <a:ext cx="4173905" cy="1586843"/>
          </a:xfrm>
        </p:spPr>
        <p:txBody>
          <a:bodyPr vert="horz" lIns="91440" tIns="45720" rIns="91440" bIns="45720" rtlCol="0" anchor="ctr">
            <a:normAutofit/>
          </a:bodyPr>
          <a:lstStyle/>
          <a:p>
            <a:r>
              <a:rPr lang="en-US" sz="3200" dirty="0">
                <a:solidFill>
                  <a:srgbClr val="FFFFFF"/>
                </a:solidFill>
                <a:latin typeface="Poppins Light" panose="00000400000000000000" pitchFamily="2" charset="0"/>
                <a:cs typeface="Poppins Light" panose="00000400000000000000" pitchFamily="2" charset="0"/>
              </a:rPr>
              <a:t>PATIENT EXPERIENCE FULL REPORT APRIL 2020 – MARCH 2021</a:t>
            </a:r>
            <a:endParaRPr lang="en-US" sz="3200" kern="1200" dirty="0">
              <a:solidFill>
                <a:srgbClr val="FFFFFF"/>
              </a:solidFill>
              <a:latin typeface="Poppins Light" panose="00000400000000000000" pitchFamily="2" charset="0"/>
              <a:cs typeface="Poppins Light" panose="00000400000000000000" pitchFamily="2" charset="0"/>
            </a:endParaRPr>
          </a:p>
        </p:txBody>
      </p:sp>
      <p:sp>
        <p:nvSpPr>
          <p:cNvPr id="11" name="TextBox 10">
            <a:extLst>
              <a:ext uri="{FF2B5EF4-FFF2-40B4-BE49-F238E27FC236}">
                <a16:creationId xmlns:a16="http://schemas.microsoft.com/office/drawing/2014/main" id="{90E2849B-B075-4793-BBBA-F8596C17164B}"/>
              </a:ext>
            </a:extLst>
          </p:cNvPr>
          <p:cNvSpPr txBox="1"/>
          <p:nvPr/>
        </p:nvSpPr>
        <p:spPr>
          <a:xfrm>
            <a:off x="4833662" y="1707344"/>
            <a:ext cx="6867107" cy="1477328"/>
          </a:xfrm>
          <a:prstGeom prst="rect">
            <a:avLst/>
          </a:prstGeom>
          <a:noFill/>
        </p:spPr>
        <p:txBody>
          <a:bodyPr wrap="square">
            <a:spAutoFit/>
          </a:bodyPr>
          <a:lstStyle/>
          <a:p>
            <a:r>
              <a:rPr lang="en-US" dirty="0"/>
              <a:t>To request the full report with in-depth analysis of the patient experience feedback collected between April 2020 and March 2021, please email: </a:t>
            </a:r>
            <a:r>
              <a:rPr lang="en-US" dirty="0">
                <a:hlinkClick r:id="rId3"/>
              </a:rPr>
              <a:t>info@healthwatchhf.co.uk</a:t>
            </a:r>
            <a:r>
              <a:rPr lang="en-US" dirty="0"/>
              <a:t> or call our office on 0203 886 0386.</a:t>
            </a:r>
          </a:p>
          <a:p>
            <a:endParaRPr lang="en-US" dirty="0"/>
          </a:p>
        </p:txBody>
      </p:sp>
    </p:spTree>
    <p:extLst>
      <p:ext uri="{BB962C8B-B14F-4D97-AF65-F5344CB8AC3E}">
        <p14:creationId xmlns:p14="http://schemas.microsoft.com/office/powerpoint/2010/main" val="1429907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a:extLst>
              <a:ext uri="{FF2B5EF4-FFF2-40B4-BE49-F238E27FC236}">
                <a16:creationId xmlns:a16="http://schemas.microsoft.com/office/drawing/2014/main" id="{034DD263-F997-4CE3-8913-F4DDEB52A900}"/>
              </a:ext>
            </a:extLst>
          </p:cNvPr>
          <p:cNvSpPr>
            <a:spLocks noGrp="1"/>
          </p:cNvSpPr>
          <p:nvPr>
            <p:ph type="title"/>
          </p:nvPr>
        </p:nvSpPr>
        <p:spPr>
          <a:xfrm>
            <a:off x="130037" y="1842157"/>
            <a:ext cx="4173905" cy="1952189"/>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ALL SERVICES – MAIN THEMES AND SUB-THEMES 2020/21</a:t>
            </a:r>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pic>
        <p:nvPicPr>
          <p:cNvPr id="10" name="Picture 9">
            <a:extLst>
              <a:ext uri="{FF2B5EF4-FFF2-40B4-BE49-F238E27FC236}">
                <a16:creationId xmlns:a16="http://schemas.microsoft.com/office/drawing/2014/main" id="{86CEEDD5-0E8E-4874-B6CF-B8B226ECD1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1159" y="1842157"/>
            <a:ext cx="7860841" cy="2725963"/>
          </a:xfrm>
          <a:prstGeom prst="rect">
            <a:avLst/>
          </a:prstGeom>
        </p:spPr>
      </p:pic>
    </p:spTree>
    <p:extLst>
      <p:ext uri="{BB962C8B-B14F-4D97-AF65-F5344CB8AC3E}">
        <p14:creationId xmlns:p14="http://schemas.microsoft.com/office/powerpoint/2010/main" val="3195801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02820" y="151394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ADMINISTRATION – MAIN SUB THEMES</a:t>
            </a:r>
          </a:p>
        </p:txBody>
      </p:sp>
      <p:sp>
        <p:nvSpPr>
          <p:cNvPr id="15" name="TextBox 14">
            <a:extLst>
              <a:ext uri="{FF2B5EF4-FFF2-40B4-BE49-F238E27FC236}">
                <a16:creationId xmlns:a16="http://schemas.microsoft.com/office/drawing/2014/main" id="{12133378-F714-4F36-A7D2-F007142C4E80}"/>
              </a:ext>
            </a:extLst>
          </p:cNvPr>
          <p:cNvSpPr txBox="1"/>
          <p:nvPr/>
        </p:nvSpPr>
        <p:spPr>
          <a:xfrm>
            <a:off x="190119" y="2906573"/>
            <a:ext cx="3795955" cy="3139321"/>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Between April 20 to March 21, the theme Administration was applied 1,096 times; 56% (n.614), positive, 39% (n.427) negative and 5% (n.55) neutral.</a:t>
            </a:r>
          </a:p>
          <a:p>
            <a:r>
              <a:rPr lang="en-US" dirty="0">
                <a:solidFill>
                  <a:schemeClr val="bg1"/>
                </a:solidFill>
                <a:latin typeface="Poppins Light" panose="00000400000000000000" pitchFamily="2" charset="0"/>
                <a:cs typeface="Poppins Light" panose="00000400000000000000" pitchFamily="2" charset="0"/>
              </a:rPr>
              <a:t>The three most prominent sub themes were Booking an Appointment (n.398), Management of Service (n.326) and Appointment availability (n.160). </a:t>
            </a:r>
          </a:p>
        </p:txBody>
      </p:sp>
      <p:pic>
        <p:nvPicPr>
          <p:cNvPr id="16" name="Picture 15">
            <a:extLst>
              <a:ext uri="{FF2B5EF4-FFF2-40B4-BE49-F238E27FC236}">
                <a16:creationId xmlns:a16="http://schemas.microsoft.com/office/drawing/2014/main" id="{0E2B8C2E-91F4-4C78-9368-E54F6E0EC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0925" y="1513945"/>
            <a:ext cx="7737725" cy="5158483"/>
          </a:xfrm>
          <a:prstGeom prst="rect">
            <a:avLst/>
          </a:prstGeom>
          <a:noFill/>
        </p:spPr>
      </p:pic>
    </p:spTree>
    <p:extLst>
      <p:ext uri="{BB962C8B-B14F-4D97-AF65-F5344CB8AC3E}">
        <p14:creationId xmlns:p14="http://schemas.microsoft.com/office/powerpoint/2010/main" val="2058421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02820" y="151394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THEME: GP ADMINISTRATION </a:t>
            </a:r>
          </a:p>
        </p:txBody>
      </p:sp>
      <p:sp>
        <p:nvSpPr>
          <p:cNvPr id="15" name="TextBox 14">
            <a:extLst>
              <a:ext uri="{FF2B5EF4-FFF2-40B4-BE49-F238E27FC236}">
                <a16:creationId xmlns:a16="http://schemas.microsoft.com/office/drawing/2014/main" id="{12133378-F714-4F36-A7D2-F007142C4E80}"/>
              </a:ext>
            </a:extLst>
          </p:cNvPr>
          <p:cNvSpPr txBox="1"/>
          <p:nvPr/>
        </p:nvSpPr>
        <p:spPr>
          <a:xfrm>
            <a:off x="190119" y="2906573"/>
            <a:ext cx="3795955" cy="3139321"/>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During Q1, 75% of the reviews received regarding the theme of Administration expressed a positive sentiment, whilst 25% attributed a negative sentiment. The proportion of negative reviews continued to increase over the subsequent quarters, to a peak of 47% by Q3, which exceeded positive reviews received at 46%. </a:t>
            </a:r>
          </a:p>
        </p:txBody>
      </p:sp>
      <p:pic>
        <p:nvPicPr>
          <p:cNvPr id="10" name="Picture 9">
            <a:extLst>
              <a:ext uri="{FF2B5EF4-FFF2-40B4-BE49-F238E27FC236}">
                <a16:creationId xmlns:a16="http://schemas.microsoft.com/office/drawing/2014/main" id="{8685D279-0B92-43AA-B82D-AB9E89DA0C3A}"/>
              </a:ext>
            </a:extLst>
          </p:cNvPr>
          <p:cNvPicPr>
            <a:picLocks noChangeAspect="1"/>
          </p:cNvPicPr>
          <p:nvPr/>
        </p:nvPicPr>
        <p:blipFill>
          <a:blip r:embed="rId3"/>
          <a:stretch>
            <a:fillRect/>
          </a:stretch>
        </p:blipFill>
        <p:spPr>
          <a:xfrm>
            <a:off x="4302915" y="1070014"/>
            <a:ext cx="7786265" cy="5709870"/>
          </a:xfrm>
          <a:prstGeom prst="rect">
            <a:avLst/>
          </a:prstGeom>
        </p:spPr>
      </p:pic>
    </p:spTree>
    <p:extLst>
      <p:ext uri="{BB962C8B-B14F-4D97-AF65-F5344CB8AC3E}">
        <p14:creationId xmlns:p14="http://schemas.microsoft.com/office/powerpoint/2010/main" val="814870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ADMINISTRATION – BOOKING AN APPOINTMENT</a:t>
            </a:r>
          </a:p>
        </p:txBody>
      </p:sp>
      <p:pic>
        <p:nvPicPr>
          <p:cNvPr id="7" name="Picture 6">
            <a:extLst>
              <a:ext uri="{FF2B5EF4-FFF2-40B4-BE49-F238E27FC236}">
                <a16:creationId xmlns:a16="http://schemas.microsoft.com/office/drawing/2014/main" id="{7E4417EE-A1D9-4389-B2FD-EAC8FDF58D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41689" y="1654827"/>
            <a:ext cx="7530773" cy="4603930"/>
          </a:xfrm>
          <a:prstGeom prst="rect">
            <a:avLst/>
          </a:prstGeom>
          <a:noFill/>
        </p:spPr>
      </p:pic>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3970318"/>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Positive sentiment regarding booking an appointment started off at 72% (n.18) in Q1 but reduced over the year to 49% (n.68) by Q4. Correspondingly, the proportion of negative reviews increased over this period from 28% (n.7) in Q1, to the same level as positive reviews at 49% (n.68) by Q4.  </a:t>
            </a:r>
          </a:p>
          <a:p>
            <a:r>
              <a:rPr lang="en-US" dirty="0">
                <a:solidFill>
                  <a:schemeClr val="bg1"/>
                </a:solidFill>
                <a:latin typeface="Poppins Light" panose="00000400000000000000" pitchFamily="2" charset="0"/>
                <a:cs typeface="Poppins Light" panose="00000400000000000000" pitchFamily="2" charset="0"/>
              </a:rPr>
              <a:t>During Q3 and Q4, the proportion of negative and neutral patient sentiment reviews outweighed those expressing a positive sentiment. </a:t>
            </a:r>
          </a:p>
        </p:txBody>
      </p:sp>
    </p:spTree>
    <p:extLst>
      <p:ext uri="{BB962C8B-B14F-4D97-AF65-F5344CB8AC3E}">
        <p14:creationId xmlns:p14="http://schemas.microsoft.com/office/powerpoint/2010/main" val="143047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GP ADMINISTRATION – APPOINTMENT AVAILABILITY </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2031325"/>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Positive sentiment regarding appointment availability decreased from 85% in Q1 (n.11) to 56% (n.23) by Q4. Meanwhile, negative sentiment increased from 15% (n.2) to 41% (n.17) over the same period. </a:t>
            </a:r>
          </a:p>
        </p:txBody>
      </p:sp>
      <p:pic>
        <p:nvPicPr>
          <p:cNvPr id="10" name="Picture 9">
            <a:extLst>
              <a:ext uri="{FF2B5EF4-FFF2-40B4-BE49-F238E27FC236}">
                <a16:creationId xmlns:a16="http://schemas.microsoft.com/office/drawing/2014/main" id="{5919083E-C2CF-459E-8128-45A2C11F8AE9}"/>
              </a:ext>
            </a:extLst>
          </p:cNvPr>
          <p:cNvPicPr>
            <a:picLocks noChangeAspect="1"/>
          </p:cNvPicPr>
          <p:nvPr/>
        </p:nvPicPr>
        <p:blipFill>
          <a:blip r:embed="rId3"/>
          <a:stretch>
            <a:fillRect/>
          </a:stretch>
        </p:blipFill>
        <p:spPr>
          <a:xfrm>
            <a:off x="4379618" y="1596263"/>
            <a:ext cx="7653939" cy="4489248"/>
          </a:xfrm>
          <a:prstGeom prst="rect">
            <a:avLst/>
          </a:prstGeom>
        </p:spPr>
      </p:pic>
    </p:spTree>
    <p:extLst>
      <p:ext uri="{BB962C8B-B14F-4D97-AF65-F5344CB8AC3E}">
        <p14:creationId xmlns:p14="http://schemas.microsoft.com/office/powerpoint/2010/main" val="153624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fontScale="90000"/>
          </a:bodyPr>
          <a:lstStyle/>
          <a:p>
            <a:r>
              <a:rPr lang="en-US" sz="3200" kern="1200" dirty="0">
                <a:solidFill>
                  <a:srgbClr val="FFFFFF"/>
                </a:solidFill>
                <a:latin typeface="Poppins Light" panose="00000400000000000000" pitchFamily="2" charset="0"/>
                <a:cs typeface="Poppins Light" panose="00000400000000000000" pitchFamily="2" charset="0"/>
              </a:rPr>
              <a:t>GP ADMINISTRATION – GETTING THROUGH ON THE PHONE</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3139321"/>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In Q1, the two reviews received regarding this sub theme were negative, equating to 100% of the small sample size. Negative sentiment remained high during Q2 at 96% (n.24) but reduced to 74% and 77% respectively during Q3 and Q4. Positive sentiment increased from 0% in Q1 to 22% by Q4, accounting for roughly a fifth of reviews. </a:t>
            </a:r>
          </a:p>
        </p:txBody>
      </p:sp>
      <p:pic>
        <p:nvPicPr>
          <p:cNvPr id="7" name="Picture 6">
            <a:extLst>
              <a:ext uri="{FF2B5EF4-FFF2-40B4-BE49-F238E27FC236}">
                <a16:creationId xmlns:a16="http://schemas.microsoft.com/office/drawing/2014/main" id="{ACCFA002-5B8F-496F-84EB-C62CBCDE6CCF}"/>
              </a:ext>
            </a:extLst>
          </p:cNvPr>
          <p:cNvPicPr>
            <a:picLocks noChangeAspect="1"/>
          </p:cNvPicPr>
          <p:nvPr/>
        </p:nvPicPr>
        <p:blipFill>
          <a:blip r:embed="rId3"/>
          <a:stretch>
            <a:fillRect/>
          </a:stretch>
        </p:blipFill>
        <p:spPr>
          <a:xfrm>
            <a:off x="4379618" y="1340327"/>
            <a:ext cx="7491111" cy="5158127"/>
          </a:xfrm>
          <a:prstGeom prst="rect">
            <a:avLst/>
          </a:prstGeom>
        </p:spPr>
      </p:pic>
    </p:spTree>
    <p:extLst>
      <p:ext uri="{BB962C8B-B14F-4D97-AF65-F5344CB8AC3E}">
        <p14:creationId xmlns:p14="http://schemas.microsoft.com/office/powerpoint/2010/main" val="953548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94ED51-B04F-482E-988D-B5564A482FFF}"/>
              </a:ext>
            </a:extLst>
          </p:cNvPr>
          <p:cNvSpPr/>
          <p:nvPr/>
        </p:nvSpPr>
        <p:spPr>
          <a:xfrm>
            <a:off x="0" y="0"/>
            <a:ext cx="4276725" cy="6858000"/>
          </a:xfrm>
          <a:prstGeom prst="rect">
            <a:avLst/>
          </a:prstGeom>
          <a:solidFill>
            <a:srgbClr val="004F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D1376989-09AD-4451-A400-139C70D4CC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20535" y="78116"/>
            <a:ext cx="3238115" cy="1123950"/>
          </a:xfrm>
          <a:prstGeom prst="rect">
            <a:avLst/>
          </a:prstGeom>
          <a:noFill/>
          <a:ln>
            <a:noFill/>
          </a:ln>
        </p:spPr>
      </p:pic>
      <p:sp>
        <p:nvSpPr>
          <p:cNvPr id="14" name="Title 1">
            <a:extLst>
              <a:ext uri="{FF2B5EF4-FFF2-40B4-BE49-F238E27FC236}">
                <a16:creationId xmlns:a16="http://schemas.microsoft.com/office/drawing/2014/main" id="{C1A8732C-986A-4D3F-8536-5D40F67E8F29}"/>
              </a:ext>
            </a:extLst>
          </p:cNvPr>
          <p:cNvSpPr>
            <a:spLocks noGrp="1"/>
          </p:cNvSpPr>
          <p:nvPr>
            <p:ph type="title"/>
          </p:nvPr>
        </p:nvSpPr>
        <p:spPr>
          <a:xfrm>
            <a:off x="133350" y="861405"/>
            <a:ext cx="4173905" cy="1586843"/>
          </a:xfrm>
        </p:spPr>
        <p:txBody>
          <a:bodyPr vert="horz" lIns="91440" tIns="45720" rIns="91440" bIns="45720" rtlCol="0" anchor="ctr">
            <a:normAutofit/>
          </a:bodyPr>
          <a:lstStyle/>
          <a:p>
            <a:r>
              <a:rPr lang="en-US" sz="3200" kern="1200" dirty="0">
                <a:solidFill>
                  <a:srgbClr val="FFFFFF"/>
                </a:solidFill>
                <a:latin typeface="Poppins Light" panose="00000400000000000000" pitchFamily="2" charset="0"/>
                <a:cs typeface="Poppins Light" panose="00000400000000000000" pitchFamily="2" charset="0"/>
              </a:rPr>
              <a:t>THEME: GP STAFF</a:t>
            </a:r>
          </a:p>
        </p:txBody>
      </p:sp>
      <p:sp>
        <p:nvSpPr>
          <p:cNvPr id="9" name="TextBox 8">
            <a:extLst>
              <a:ext uri="{FF2B5EF4-FFF2-40B4-BE49-F238E27FC236}">
                <a16:creationId xmlns:a16="http://schemas.microsoft.com/office/drawing/2014/main" id="{123BD605-3DE0-4297-A029-75B74105AEB0}"/>
              </a:ext>
            </a:extLst>
          </p:cNvPr>
          <p:cNvSpPr txBox="1"/>
          <p:nvPr/>
        </p:nvSpPr>
        <p:spPr>
          <a:xfrm>
            <a:off x="60987" y="2448248"/>
            <a:ext cx="4154750" cy="2308324"/>
          </a:xfrm>
          <a:prstGeom prst="rect">
            <a:avLst/>
          </a:prstGeom>
          <a:noFill/>
        </p:spPr>
        <p:txBody>
          <a:bodyPr wrap="square" rtlCol="0">
            <a:spAutoFit/>
          </a:bodyPr>
          <a:lstStyle/>
          <a:p>
            <a:r>
              <a:rPr lang="en-US" dirty="0">
                <a:solidFill>
                  <a:schemeClr val="bg1"/>
                </a:solidFill>
                <a:latin typeface="Poppins Light" panose="00000400000000000000" pitchFamily="2" charset="0"/>
                <a:cs typeface="Poppins Light" panose="00000400000000000000" pitchFamily="2" charset="0"/>
              </a:rPr>
              <a:t>During Q1, 86% of reviews regarding GP staff were of a positive sentiment. This level reduced over Q2-Q4, ranging between 75-77%. Meanwhile, negative sentiment increased from 14% in Q1, to 22-23% between Q2-Q4. </a:t>
            </a:r>
          </a:p>
        </p:txBody>
      </p:sp>
      <p:pic>
        <p:nvPicPr>
          <p:cNvPr id="10" name="Picture 9">
            <a:extLst>
              <a:ext uri="{FF2B5EF4-FFF2-40B4-BE49-F238E27FC236}">
                <a16:creationId xmlns:a16="http://schemas.microsoft.com/office/drawing/2014/main" id="{8A04901F-79E6-430B-AB09-F4300B387D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9617" y="1322597"/>
            <a:ext cx="7689289" cy="5246879"/>
          </a:xfrm>
          <a:prstGeom prst="rect">
            <a:avLst/>
          </a:prstGeom>
        </p:spPr>
      </p:pic>
    </p:spTree>
    <p:extLst>
      <p:ext uri="{BB962C8B-B14F-4D97-AF65-F5344CB8AC3E}">
        <p14:creationId xmlns:p14="http://schemas.microsoft.com/office/powerpoint/2010/main" val="285194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3F1995D650BE438EDE219624EC2843" ma:contentTypeVersion="12" ma:contentTypeDescription="Create a new document." ma:contentTypeScope="" ma:versionID="694348b21f807399889589c4348e983b">
  <xsd:schema xmlns:xsd="http://www.w3.org/2001/XMLSchema" xmlns:xs="http://www.w3.org/2001/XMLSchema" xmlns:p="http://schemas.microsoft.com/office/2006/metadata/properties" xmlns:ns2="1c88ff55-8417-48fe-afb6-e914324591d6" xmlns:ns3="48a9649a-591d-4b43-80b4-2b3d8f7d4533" targetNamespace="http://schemas.microsoft.com/office/2006/metadata/properties" ma:root="true" ma:fieldsID="13b978172439f0271eb436304c767fc3" ns2:_="" ns3:_="">
    <xsd:import namespace="1c88ff55-8417-48fe-afb6-e914324591d6"/>
    <xsd:import namespace="48a9649a-591d-4b43-80b4-2b3d8f7d453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8ff55-8417-48fe-afb6-e914324591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a9649a-591d-4b43-80b4-2b3d8f7d453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BB334F-AB5F-4631-9B2C-BE3C0E9DEEB1}"/>
</file>

<file path=customXml/itemProps2.xml><?xml version="1.0" encoding="utf-8"?>
<ds:datastoreItem xmlns:ds="http://schemas.openxmlformats.org/officeDocument/2006/customXml" ds:itemID="{0A2411AC-236E-4C2E-8F86-08758037CFF1}"/>
</file>

<file path=customXml/itemProps3.xml><?xml version="1.0" encoding="utf-8"?>
<ds:datastoreItem xmlns:ds="http://schemas.openxmlformats.org/officeDocument/2006/customXml" ds:itemID="{824841DA-8DB4-49C7-B1B9-DEA6EC420AC3}"/>
</file>

<file path=docProps/app.xml><?xml version="1.0" encoding="utf-8"?>
<Properties xmlns="http://schemas.openxmlformats.org/officeDocument/2006/extended-properties" xmlns:vt="http://schemas.openxmlformats.org/officeDocument/2006/docPropsVTypes">
  <TotalTime>1061</TotalTime>
  <Words>1440</Words>
  <Application>Microsoft Office PowerPoint</Application>
  <PresentationFormat>Widescreen</PresentationFormat>
  <Paragraphs>69</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Poppins Light</vt:lpstr>
      <vt:lpstr>Office Theme</vt:lpstr>
      <vt:lpstr>GP Patient Experience Annual Report – Hammersmith &amp; Fulham</vt:lpstr>
      <vt:lpstr>GP ALL SERVICES – MAIN THEMES BY QUARTER</vt:lpstr>
      <vt:lpstr>GP ALL SERVICES – MAIN THEMES AND SUB-THEMES 2020/21</vt:lpstr>
      <vt:lpstr>GP ADMINISTRATION – MAIN SUB THEMES</vt:lpstr>
      <vt:lpstr>THEME: GP ADMINISTRATION </vt:lpstr>
      <vt:lpstr>GP ADMINISTRATION – BOOKING AN APPOINTMENT</vt:lpstr>
      <vt:lpstr>GP ADMINISTRATION – APPOINTMENT AVAILABILITY </vt:lpstr>
      <vt:lpstr>GP ADMINISTRATION – GETTING THROUGH ON THE PHONE</vt:lpstr>
      <vt:lpstr>THEME: GP STAFF</vt:lpstr>
      <vt:lpstr>THEME: GP STAFF – ATTITUDES</vt:lpstr>
      <vt:lpstr>THEME: GP TREATMENT &amp; CARE</vt:lpstr>
      <vt:lpstr>GP TREATMENT &amp; CARE: EXPERIENCE</vt:lpstr>
      <vt:lpstr>GP TREATMENT &amp; CARE: QUALITY</vt:lpstr>
      <vt:lpstr>THEME: ACCESS TO SERVICES</vt:lpstr>
      <vt:lpstr>GP ACCESS TO SERVICES – WAITING TIMES</vt:lpstr>
      <vt:lpstr>CONCLUSIONS - Administration</vt:lpstr>
      <vt:lpstr>CONCLUSIONS – Access to Services</vt:lpstr>
      <vt:lpstr>CONCLUSIONS – Staff</vt:lpstr>
      <vt:lpstr>CONCLUSIONS – Treatment and Care</vt:lpstr>
      <vt:lpstr>RECOMMENDATIONS</vt:lpstr>
      <vt:lpstr>PATIENT EXPERIENCE FULL REPORT APRIL 2020 – MARCH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Black, Asian and Minority Ethnic Patient Experience Report – Hammersmith &amp; Fulham</dc:title>
  <dc:creator>Mari Tiitinen</dc:creator>
  <cp:lastModifiedBy>Mari Tiitinen</cp:lastModifiedBy>
  <cp:revision>2</cp:revision>
  <dcterms:created xsi:type="dcterms:W3CDTF">2022-01-24T12:28:44Z</dcterms:created>
  <dcterms:modified xsi:type="dcterms:W3CDTF">2022-01-27T16:48:53Z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0x010100CE3F1995D650BE438EDE219624EC2843</vt:lpwstr>
  </property>
</Properties>
</file>